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0"/>
  </p:notesMasterIdLst>
  <p:sldIdLst>
    <p:sldId id="355" r:id="rId4"/>
    <p:sldId id="256" r:id="rId5"/>
    <p:sldId id="262" r:id="rId6"/>
    <p:sldId id="261" r:id="rId7"/>
    <p:sldId id="31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2" autoAdjust="0"/>
    <p:restoredTop sz="94390" autoAdjust="0"/>
  </p:normalViewPr>
  <p:slideViewPr>
    <p:cSldViewPr snapToGrid="0">
      <p:cViewPr>
        <p:scale>
          <a:sx n="50" d="100"/>
          <a:sy n="50" d="100"/>
        </p:scale>
        <p:origin x="-750" y="-18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="" xmlns:a16="http://schemas.microsoft.com/office/drawing/2014/main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888396539"/>
      </p:ext>
    </p:extLst>
  </p:cSld>
  <p:clrMapOvr>
    <a:masterClrMapping/>
  </p:clrMapOvr>
  <p:transition>
    <p:newsflash/>
  </p:transition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1733408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transition>
    <p:newsflash/>
  </p:transition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630974"/>
      </p:ext>
    </p:extLst>
  </p:cSld>
  <p:clrMapOvr>
    <a:masterClrMapping/>
  </p:clrMapOvr>
  <p:transition>
    <p:newsflash/>
  </p:transition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20750"/>
      </p:ext>
    </p:extLst>
  </p:cSld>
  <p:clrMapOvr>
    <a:masterClrMapping/>
  </p:clrMapOvr>
  <p:transition>
    <p:newsflash/>
  </p:transition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5743"/>
      </p:ext>
    </p:extLst>
  </p:cSld>
  <p:clrMapOvr>
    <a:masterClrMapping/>
  </p:clrMapOvr>
  <p:transition>
    <p:newsflash/>
  </p:transition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ransition>
    <p:newsflash/>
  </p:transition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</p:sldLayoutIdLst>
  <p:transition>
    <p:newsflash/>
  </p:transition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ransition>
    <p:newsflash/>
  </p:transition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 l="6964" t="42714" r="7643" b="34829"/>
          <a:stretch>
            <a:fillRect/>
          </a:stretch>
        </p:blipFill>
        <p:spPr bwMode="auto">
          <a:xfrm>
            <a:off x="341707" y="1763486"/>
            <a:ext cx="11495313" cy="23382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" name="그룹 6">
            <a:extLst>
              <a:ext uri="{FF2B5EF4-FFF2-40B4-BE49-F238E27FC236}">
                <a16:creationId xmlns="" xmlns:a16="http://schemas.microsoft.com/office/drawing/2014/main" id="{52B466C5-2042-40CC-9710-756502E970F2}"/>
              </a:ext>
            </a:extLst>
          </p:cNvPr>
          <p:cNvGrpSpPr/>
          <p:nvPr/>
        </p:nvGrpSpPr>
        <p:grpSpPr>
          <a:xfrm>
            <a:off x="10400732" y="4389763"/>
            <a:ext cx="1302937" cy="1791643"/>
            <a:chOff x="1610121" y="3918427"/>
            <a:chExt cx="1366965" cy="1879687"/>
          </a:xfrm>
        </p:grpSpPr>
        <p:sp>
          <p:nvSpPr>
            <p:cNvPr id="4" name="Rectangle 39">
              <a:extLst>
                <a:ext uri="{FF2B5EF4-FFF2-40B4-BE49-F238E27FC236}">
                  <a16:creationId xmlns="" xmlns:a16="http://schemas.microsoft.com/office/drawing/2014/main" id="{B074C4F5-138C-42F4-B2F8-1EEC322C1474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ectangle 112">
              <a:extLst>
                <a:ext uri="{FF2B5EF4-FFF2-40B4-BE49-F238E27FC236}">
                  <a16:creationId xmlns="" xmlns:a16="http://schemas.microsoft.com/office/drawing/2014/main" id="{097C3673-CE5C-422B-AB0A-ED7EA8FF37DB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98">
              <a:extLst>
                <a:ext uri="{FF2B5EF4-FFF2-40B4-BE49-F238E27FC236}">
                  <a16:creationId xmlns="" xmlns:a16="http://schemas.microsoft.com/office/drawing/2014/main" id="{C9AE86A8-C5A3-44C3-9C7A-03CA0814CD4A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" name="Rectangle 97">
              <a:extLst>
                <a:ext uri="{FF2B5EF4-FFF2-40B4-BE49-F238E27FC236}">
                  <a16:creationId xmlns="" xmlns:a16="http://schemas.microsoft.com/office/drawing/2014/main" id="{605E2790-11FF-423A-9755-997C94E4726D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" name="Rectangle 26">
              <a:extLst>
                <a:ext uri="{FF2B5EF4-FFF2-40B4-BE49-F238E27FC236}">
                  <a16:creationId xmlns="" xmlns:a16="http://schemas.microsoft.com/office/drawing/2014/main" id="{238E466E-1E37-4355-80F8-AE4594D500C7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" name="Group 155">
            <a:extLst>
              <a:ext uri="{FF2B5EF4-FFF2-40B4-BE49-F238E27FC236}">
                <a16:creationId xmlns="" xmlns:a16="http://schemas.microsoft.com/office/drawing/2014/main" id="{6C3405EF-FB82-4417-B5DA-8AFAE3494FA1}"/>
              </a:ext>
            </a:extLst>
          </p:cNvPr>
          <p:cNvGrpSpPr/>
          <p:nvPr/>
        </p:nvGrpSpPr>
        <p:grpSpPr>
          <a:xfrm>
            <a:off x="902970" y="4547973"/>
            <a:ext cx="4733719" cy="1658429"/>
            <a:chOff x="-2312971" y="1930801"/>
            <a:chExt cx="12183754" cy="4016330"/>
          </a:xfrm>
        </p:grpSpPr>
        <p:sp>
          <p:nvSpPr>
            <p:cNvPr id="10" name="Freeform 2">
              <a:extLst>
                <a:ext uri="{FF2B5EF4-FFF2-40B4-BE49-F238E27FC236}">
                  <a16:creationId xmlns="" xmlns:a16="http://schemas.microsoft.com/office/drawing/2014/main" id="{036DB8F0-32A7-42C8-B578-440944EE46CC}"/>
                </a:ext>
              </a:extLst>
            </p:cNvPr>
            <p:cNvSpPr/>
            <p:nvPr/>
          </p:nvSpPr>
          <p:spPr>
            <a:xfrm>
              <a:off x="-2312971" y="1930803"/>
              <a:ext cx="12183754" cy="4016328"/>
            </a:xfrm>
            <a:custGeom>
              <a:avLst/>
              <a:gdLst>
                <a:gd name="connsiteX0" fmla="*/ 0 w 9096375"/>
                <a:gd name="connsiteY0" fmla="*/ 2457450 h 2466975"/>
                <a:gd name="connsiteX1" fmla="*/ 6610350 w 9096375"/>
                <a:gd name="connsiteY1" fmla="*/ 2457450 h 2466975"/>
                <a:gd name="connsiteX2" fmla="*/ 6591300 w 9096375"/>
                <a:gd name="connsiteY2" fmla="*/ 2219325 h 2466975"/>
                <a:gd name="connsiteX3" fmla="*/ 6000750 w 9096375"/>
                <a:gd name="connsiteY3" fmla="*/ 1152525 h 2466975"/>
                <a:gd name="connsiteX4" fmla="*/ 6124575 w 9096375"/>
                <a:gd name="connsiteY4" fmla="*/ 1009650 h 2466975"/>
                <a:gd name="connsiteX5" fmla="*/ 6619875 w 9096375"/>
                <a:gd name="connsiteY5" fmla="*/ 1466850 h 2466975"/>
                <a:gd name="connsiteX6" fmla="*/ 6562725 w 9096375"/>
                <a:gd name="connsiteY6" fmla="*/ 0 h 2466975"/>
                <a:gd name="connsiteX7" fmla="*/ 6838950 w 9096375"/>
                <a:gd name="connsiteY7" fmla="*/ 9525 h 2466975"/>
                <a:gd name="connsiteX8" fmla="*/ 6905625 w 9096375"/>
                <a:gd name="connsiteY8" fmla="*/ 981075 h 2466975"/>
                <a:gd name="connsiteX9" fmla="*/ 7239000 w 9096375"/>
                <a:gd name="connsiteY9" fmla="*/ 981075 h 2466975"/>
                <a:gd name="connsiteX10" fmla="*/ 7629525 w 9096375"/>
                <a:gd name="connsiteY10" fmla="*/ 981075 h 2466975"/>
                <a:gd name="connsiteX11" fmla="*/ 7915275 w 9096375"/>
                <a:gd name="connsiteY11" fmla="*/ 981075 h 2466975"/>
                <a:gd name="connsiteX12" fmla="*/ 7896225 w 9096375"/>
                <a:gd name="connsiteY12" fmla="*/ 1781175 h 2466975"/>
                <a:gd name="connsiteX13" fmla="*/ 7658100 w 9096375"/>
                <a:gd name="connsiteY13" fmla="*/ 2466975 h 2466975"/>
                <a:gd name="connsiteX14" fmla="*/ 9096375 w 9096375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57493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553469 h 2562994"/>
                <a:gd name="connsiteX1" fmla="*/ 6592062 w 9144000"/>
                <a:gd name="connsiteY1" fmla="*/ 2560785 h 2562994"/>
                <a:gd name="connsiteX2" fmla="*/ 6591300 w 9144000"/>
                <a:gd name="connsiteY2" fmla="*/ 2315344 h 2562994"/>
                <a:gd name="connsiteX3" fmla="*/ 6000750 w 9144000"/>
                <a:gd name="connsiteY3" fmla="*/ 1248544 h 2562994"/>
                <a:gd name="connsiteX4" fmla="*/ 6197726 w 9144000"/>
                <a:gd name="connsiteY4" fmla="*/ 1080065 h 2562994"/>
                <a:gd name="connsiteX5" fmla="*/ 6619875 w 9144000"/>
                <a:gd name="connsiteY5" fmla="*/ 1562869 h 2562994"/>
                <a:gd name="connsiteX6" fmla="*/ 6562725 w 9144000"/>
                <a:gd name="connsiteY6" fmla="*/ 96019 h 2562994"/>
                <a:gd name="connsiteX7" fmla="*/ 6838950 w 9144000"/>
                <a:gd name="connsiteY7" fmla="*/ 105544 h 2562994"/>
                <a:gd name="connsiteX8" fmla="*/ 6905625 w 9144000"/>
                <a:gd name="connsiteY8" fmla="*/ 1077094 h 2562994"/>
                <a:gd name="connsiteX9" fmla="*/ 7239000 w 9144000"/>
                <a:gd name="connsiteY9" fmla="*/ 1077094 h 2562994"/>
                <a:gd name="connsiteX10" fmla="*/ 7629525 w 9144000"/>
                <a:gd name="connsiteY10" fmla="*/ 1077094 h 2562994"/>
                <a:gd name="connsiteX11" fmla="*/ 7915275 w 9144000"/>
                <a:gd name="connsiteY11" fmla="*/ 1077094 h 2562994"/>
                <a:gd name="connsiteX12" fmla="*/ 7896225 w 9144000"/>
                <a:gd name="connsiteY12" fmla="*/ 1877194 h 2562994"/>
                <a:gd name="connsiteX13" fmla="*/ 7658100 w 9144000"/>
                <a:gd name="connsiteY13" fmla="*/ 2562994 h 2562994"/>
                <a:gd name="connsiteX14" fmla="*/ 9144000 w 9144000"/>
                <a:gd name="connsiteY14" fmla="*/ 2562994 h 2562994"/>
                <a:gd name="connsiteX0" fmla="*/ 0 w 9144000"/>
                <a:gd name="connsiteY0" fmla="*/ 2613374 h 2622899"/>
                <a:gd name="connsiteX1" fmla="*/ 6592062 w 9144000"/>
                <a:gd name="connsiteY1" fmla="*/ 2620690 h 2622899"/>
                <a:gd name="connsiteX2" fmla="*/ 6591300 w 9144000"/>
                <a:gd name="connsiteY2" fmla="*/ 2375249 h 2622899"/>
                <a:gd name="connsiteX3" fmla="*/ 6000750 w 9144000"/>
                <a:gd name="connsiteY3" fmla="*/ 1308449 h 2622899"/>
                <a:gd name="connsiteX4" fmla="*/ 6197726 w 9144000"/>
                <a:gd name="connsiteY4" fmla="*/ 1139970 h 2622899"/>
                <a:gd name="connsiteX5" fmla="*/ 6619875 w 9144000"/>
                <a:gd name="connsiteY5" fmla="*/ 1622774 h 2622899"/>
                <a:gd name="connsiteX6" fmla="*/ 6562725 w 9144000"/>
                <a:gd name="connsiteY6" fmla="*/ 155924 h 2622899"/>
                <a:gd name="connsiteX7" fmla="*/ 6838950 w 9144000"/>
                <a:gd name="connsiteY7" fmla="*/ 165449 h 2622899"/>
                <a:gd name="connsiteX8" fmla="*/ 6905625 w 9144000"/>
                <a:gd name="connsiteY8" fmla="*/ 1136999 h 2622899"/>
                <a:gd name="connsiteX9" fmla="*/ 7239000 w 9144000"/>
                <a:gd name="connsiteY9" fmla="*/ 1136999 h 2622899"/>
                <a:gd name="connsiteX10" fmla="*/ 7629525 w 9144000"/>
                <a:gd name="connsiteY10" fmla="*/ 1136999 h 2622899"/>
                <a:gd name="connsiteX11" fmla="*/ 7915275 w 9144000"/>
                <a:gd name="connsiteY11" fmla="*/ 1136999 h 2622899"/>
                <a:gd name="connsiteX12" fmla="*/ 7896225 w 9144000"/>
                <a:gd name="connsiteY12" fmla="*/ 1937099 h 2622899"/>
                <a:gd name="connsiteX13" fmla="*/ 7658100 w 9144000"/>
                <a:gd name="connsiteY13" fmla="*/ 2622899 h 2622899"/>
                <a:gd name="connsiteX14" fmla="*/ 9144000 w 9144000"/>
                <a:gd name="connsiteY14" fmla="*/ 2622899 h 2622899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732165 w 9144000"/>
                <a:gd name="connsiteY11" fmla="*/ 854927 h 2635034"/>
                <a:gd name="connsiteX12" fmla="*/ 7922590 w 9144000"/>
                <a:gd name="connsiteY12" fmla="*/ 1167422 h 2635034"/>
                <a:gd name="connsiteX13" fmla="*/ 7877937 w 9144000"/>
                <a:gd name="connsiteY13" fmla="*/ 1945576 h 2635034"/>
                <a:gd name="connsiteX14" fmla="*/ 7658100 w 9144000"/>
                <a:gd name="connsiteY14" fmla="*/ 2635034 h 2635034"/>
                <a:gd name="connsiteX15" fmla="*/ 9144000 w 9144000"/>
                <a:gd name="connsiteY15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399324 w 9144000"/>
                <a:gd name="connsiteY10" fmla="*/ 792748 h 2635034"/>
                <a:gd name="connsiteX11" fmla="*/ 7625868 w 9144000"/>
                <a:gd name="connsiteY11" fmla="*/ 1178395 h 2635034"/>
                <a:gd name="connsiteX12" fmla="*/ 7732165 w 9144000"/>
                <a:gd name="connsiteY12" fmla="*/ 854927 h 2635034"/>
                <a:gd name="connsiteX13" fmla="*/ 7922590 w 9144000"/>
                <a:gd name="connsiteY13" fmla="*/ 1167422 h 2635034"/>
                <a:gd name="connsiteX14" fmla="*/ 7877937 w 9144000"/>
                <a:gd name="connsiteY14" fmla="*/ 1945576 h 2635034"/>
                <a:gd name="connsiteX15" fmla="*/ 7658100 w 9144000"/>
                <a:gd name="connsiteY15" fmla="*/ 2635034 h 2635034"/>
                <a:gd name="connsiteX16" fmla="*/ 9144000 w 9144000"/>
                <a:gd name="connsiteY16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56449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106715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4869712"/>
                <a:gd name="connsiteY0" fmla="*/ 2636141 h 2636599"/>
                <a:gd name="connsiteX1" fmla="*/ 2317774 w 4869712"/>
                <a:gd name="connsiteY1" fmla="*/ 2632825 h 2636599"/>
                <a:gd name="connsiteX2" fmla="*/ 2317012 w 4869712"/>
                <a:gd name="connsiteY2" fmla="*/ 2387384 h 2636599"/>
                <a:gd name="connsiteX3" fmla="*/ 1726462 w 4869712"/>
                <a:gd name="connsiteY3" fmla="*/ 1320584 h 2636599"/>
                <a:gd name="connsiteX4" fmla="*/ 1923438 w 4869712"/>
                <a:gd name="connsiteY4" fmla="*/ 1152105 h 2636599"/>
                <a:gd name="connsiteX5" fmla="*/ 2345587 w 4869712"/>
                <a:gd name="connsiteY5" fmla="*/ 1634909 h 2636599"/>
                <a:gd name="connsiteX6" fmla="*/ 2288437 w 4869712"/>
                <a:gd name="connsiteY6" fmla="*/ 168059 h 2636599"/>
                <a:gd name="connsiteX7" fmla="*/ 2564662 w 4869712"/>
                <a:gd name="connsiteY7" fmla="*/ 177584 h 2636599"/>
                <a:gd name="connsiteX8" fmla="*/ 2631337 w 4869712"/>
                <a:gd name="connsiteY8" fmla="*/ 1149134 h 2636599"/>
                <a:gd name="connsiteX9" fmla="*/ 2817796 w 4869712"/>
                <a:gd name="connsiteY9" fmla="*/ 723252 h 2636599"/>
                <a:gd name="connsiteX10" fmla="*/ 2986657 w 4869712"/>
                <a:gd name="connsiteY10" fmla="*/ 1152791 h 2636599"/>
                <a:gd name="connsiteX11" fmla="*/ 3172585 w 4869712"/>
                <a:gd name="connsiteY11" fmla="*/ 763487 h 2636599"/>
                <a:gd name="connsiteX12" fmla="*/ 3347922 w 4869712"/>
                <a:gd name="connsiteY12" fmla="*/ 1178395 h 2636599"/>
                <a:gd name="connsiteX13" fmla="*/ 3501768 w 4869712"/>
                <a:gd name="connsiteY13" fmla="*/ 840297 h 2636599"/>
                <a:gd name="connsiteX14" fmla="*/ 3648302 w 4869712"/>
                <a:gd name="connsiteY14" fmla="*/ 1167422 h 2636599"/>
                <a:gd name="connsiteX15" fmla="*/ 3640225 w 4869712"/>
                <a:gd name="connsiteY15" fmla="*/ 1945576 h 2636599"/>
                <a:gd name="connsiteX16" fmla="*/ 3523714 w 4869712"/>
                <a:gd name="connsiteY16" fmla="*/ 2317968 h 2636599"/>
                <a:gd name="connsiteX17" fmla="*/ 3449649 w 4869712"/>
                <a:gd name="connsiteY17" fmla="*/ 2635034 h 2636599"/>
                <a:gd name="connsiteX18" fmla="*/ 4869712 w 4869712"/>
                <a:gd name="connsiteY18" fmla="*/ 2635034 h 2636599"/>
                <a:gd name="connsiteX0" fmla="*/ 0 w 4869712"/>
                <a:gd name="connsiteY0" fmla="*/ 2636141 h 2636141"/>
                <a:gd name="connsiteX1" fmla="*/ 2317774 w 4869712"/>
                <a:gd name="connsiteY1" fmla="*/ 2632825 h 2636141"/>
                <a:gd name="connsiteX2" fmla="*/ 2317012 w 4869712"/>
                <a:gd name="connsiteY2" fmla="*/ 2387384 h 2636141"/>
                <a:gd name="connsiteX3" fmla="*/ 1726462 w 4869712"/>
                <a:gd name="connsiteY3" fmla="*/ 1320584 h 2636141"/>
                <a:gd name="connsiteX4" fmla="*/ 1923438 w 4869712"/>
                <a:gd name="connsiteY4" fmla="*/ 1152105 h 2636141"/>
                <a:gd name="connsiteX5" fmla="*/ 2345587 w 4869712"/>
                <a:gd name="connsiteY5" fmla="*/ 1634909 h 2636141"/>
                <a:gd name="connsiteX6" fmla="*/ 2288437 w 4869712"/>
                <a:gd name="connsiteY6" fmla="*/ 168059 h 2636141"/>
                <a:gd name="connsiteX7" fmla="*/ 2564662 w 4869712"/>
                <a:gd name="connsiteY7" fmla="*/ 177584 h 2636141"/>
                <a:gd name="connsiteX8" fmla="*/ 2631337 w 4869712"/>
                <a:gd name="connsiteY8" fmla="*/ 1149134 h 2636141"/>
                <a:gd name="connsiteX9" fmla="*/ 2817796 w 4869712"/>
                <a:gd name="connsiteY9" fmla="*/ 723252 h 2636141"/>
                <a:gd name="connsiteX10" fmla="*/ 2986657 w 4869712"/>
                <a:gd name="connsiteY10" fmla="*/ 1152791 h 2636141"/>
                <a:gd name="connsiteX11" fmla="*/ 3172585 w 4869712"/>
                <a:gd name="connsiteY11" fmla="*/ 763487 h 2636141"/>
                <a:gd name="connsiteX12" fmla="*/ 3347922 w 4869712"/>
                <a:gd name="connsiteY12" fmla="*/ 1178395 h 2636141"/>
                <a:gd name="connsiteX13" fmla="*/ 3501768 w 4869712"/>
                <a:gd name="connsiteY13" fmla="*/ 840297 h 2636141"/>
                <a:gd name="connsiteX14" fmla="*/ 3648302 w 4869712"/>
                <a:gd name="connsiteY14" fmla="*/ 1167422 h 2636141"/>
                <a:gd name="connsiteX15" fmla="*/ 3640225 w 4869712"/>
                <a:gd name="connsiteY15" fmla="*/ 1945576 h 2636141"/>
                <a:gd name="connsiteX16" fmla="*/ 3523714 w 4869712"/>
                <a:gd name="connsiteY16" fmla="*/ 2317968 h 2636141"/>
                <a:gd name="connsiteX17" fmla="*/ 3449649 w 4869712"/>
                <a:gd name="connsiteY17" fmla="*/ 2635034 h 2636141"/>
                <a:gd name="connsiteX18" fmla="*/ 4869712 w 4869712"/>
                <a:gd name="connsiteY18" fmla="*/ 2635034 h 2636141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113906 w 4005423"/>
                <a:gd name="connsiteY0" fmla="*/ 2668039 h 2670195"/>
                <a:gd name="connsiteX1" fmla="*/ 1453485 w 4005423"/>
                <a:gd name="connsiteY1" fmla="*/ 2632825 h 2670195"/>
                <a:gd name="connsiteX2" fmla="*/ 1452723 w 4005423"/>
                <a:gd name="connsiteY2" fmla="*/ 2387384 h 2670195"/>
                <a:gd name="connsiteX3" fmla="*/ 862173 w 4005423"/>
                <a:gd name="connsiteY3" fmla="*/ 1320584 h 2670195"/>
                <a:gd name="connsiteX4" fmla="*/ 1059149 w 4005423"/>
                <a:gd name="connsiteY4" fmla="*/ 1152105 h 2670195"/>
                <a:gd name="connsiteX5" fmla="*/ 1481298 w 4005423"/>
                <a:gd name="connsiteY5" fmla="*/ 1634909 h 2670195"/>
                <a:gd name="connsiteX6" fmla="*/ 1424148 w 4005423"/>
                <a:gd name="connsiteY6" fmla="*/ 168059 h 2670195"/>
                <a:gd name="connsiteX7" fmla="*/ 1700373 w 4005423"/>
                <a:gd name="connsiteY7" fmla="*/ 177584 h 2670195"/>
                <a:gd name="connsiteX8" fmla="*/ 1767048 w 4005423"/>
                <a:gd name="connsiteY8" fmla="*/ 1149134 h 2670195"/>
                <a:gd name="connsiteX9" fmla="*/ 1953507 w 4005423"/>
                <a:gd name="connsiteY9" fmla="*/ 723252 h 2670195"/>
                <a:gd name="connsiteX10" fmla="*/ 2122368 w 4005423"/>
                <a:gd name="connsiteY10" fmla="*/ 1152791 h 2670195"/>
                <a:gd name="connsiteX11" fmla="*/ 2308296 w 4005423"/>
                <a:gd name="connsiteY11" fmla="*/ 763487 h 2670195"/>
                <a:gd name="connsiteX12" fmla="*/ 2483633 w 4005423"/>
                <a:gd name="connsiteY12" fmla="*/ 1178395 h 2670195"/>
                <a:gd name="connsiteX13" fmla="*/ 2637479 w 4005423"/>
                <a:gd name="connsiteY13" fmla="*/ 840297 h 2670195"/>
                <a:gd name="connsiteX14" fmla="*/ 2784013 w 4005423"/>
                <a:gd name="connsiteY14" fmla="*/ 1167422 h 2670195"/>
                <a:gd name="connsiteX15" fmla="*/ 2775936 w 4005423"/>
                <a:gd name="connsiteY15" fmla="*/ 1945576 h 2670195"/>
                <a:gd name="connsiteX16" fmla="*/ 2659425 w 4005423"/>
                <a:gd name="connsiteY16" fmla="*/ 2317968 h 2670195"/>
                <a:gd name="connsiteX17" fmla="*/ 2585360 w 4005423"/>
                <a:gd name="connsiteY17" fmla="*/ 2635034 h 2670195"/>
                <a:gd name="connsiteX18" fmla="*/ 4005423 w 4005423"/>
                <a:gd name="connsiteY18" fmla="*/ 2635034 h 2670195"/>
                <a:gd name="connsiteX0" fmla="*/ 479716 w 3701381"/>
                <a:gd name="connsiteY0" fmla="*/ 3072076 h 3072352"/>
                <a:gd name="connsiteX1" fmla="*/ 1149443 w 3701381"/>
                <a:gd name="connsiteY1" fmla="*/ 2632825 h 3072352"/>
                <a:gd name="connsiteX2" fmla="*/ 1148681 w 3701381"/>
                <a:gd name="connsiteY2" fmla="*/ 2387384 h 3072352"/>
                <a:gd name="connsiteX3" fmla="*/ 558131 w 3701381"/>
                <a:gd name="connsiteY3" fmla="*/ 1320584 h 3072352"/>
                <a:gd name="connsiteX4" fmla="*/ 755107 w 3701381"/>
                <a:gd name="connsiteY4" fmla="*/ 1152105 h 3072352"/>
                <a:gd name="connsiteX5" fmla="*/ 1177256 w 3701381"/>
                <a:gd name="connsiteY5" fmla="*/ 1634909 h 3072352"/>
                <a:gd name="connsiteX6" fmla="*/ 1120106 w 3701381"/>
                <a:gd name="connsiteY6" fmla="*/ 168059 h 3072352"/>
                <a:gd name="connsiteX7" fmla="*/ 1396331 w 3701381"/>
                <a:gd name="connsiteY7" fmla="*/ 177584 h 3072352"/>
                <a:gd name="connsiteX8" fmla="*/ 1463006 w 3701381"/>
                <a:gd name="connsiteY8" fmla="*/ 1149134 h 3072352"/>
                <a:gd name="connsiteX9" fmla="*/ 1649465 w 3701381"/>
                <a:gd name="connsiteY9" fmla="*/ 723252 h 3072352"/>
                <a:gd name="connsiteX10" fmla="*/ 1818326 w 3701381"/>
                <a:gd name="connsiteY10" fmla="*/ 1152791 h 3072352"/>
                <a:gd name="connsiteX11" fmla="*/ 2004254 w 3701381"/>
                <a:gd name="connsiteY11" fmla="*/ 763487 h 3072352"/>
                <a:gd name="connsiteX12" fmla="*/ 2179591 w 3701381"/>
                <a:gd name="connsiteY12" fmla="*/ 1178395 h 3072352"/>
                <a:gd name="connsiteX13" fmla="*/ 2333437 w 3701381"/>
                <a:gd name="connsiteY13" fmla="*/ 840297 h 3072352"/>
                <a:gd name="connsiteX14" fmla="*/ 2479971 w 3701381"/>
                <a:gd name="connsiteY14" fmla="*/ 1167422 h 3072352"/>
                <a:gd name="connsiteX15" fmla="*/ 2471894 w 3701381"/>
                <a:gd name="connsiteY15" fmla="*/ 1945576 h 3072352"/>
                <a:gd name="connsiteX16" fmla="*/ 2355383 w 3701381"/>
                <a:gd name="connsiteY16" fmla="*/ 2317968 h 3072352"/>
                <a:gd name="connsiteX17" fmla="*/ 2281318 w 3701381"/>
                <a:gd name="connsiteY17" fmla="*/ 2635034 h 3072352"/>
                <a:gd name="connsiteX18" fmla="*/ 3701381 w 3701381"/>
                <a:gd name="connsiteY18" fmla="*/ 2635034 h 3072352"/>
                <a:gd name="connsiteX0" fmla="*/ 609558 w 3831223"/>
                <a:gd name="connsiteY0" fmla="*/ 3072076 h 3072076"/>
                <a:gd name="connsiteX1" fmla="*/ 1279285 w 3831223"/>
                <a:gd name="connsiteY1" fmla="*/ 2632825 h 3072076"/>
                <a:gd name="connsiteX2" fmla="*/ 1278523 w 3831223"/>
                <a:gd name="connsiteY2" fmla="*/ 2387384 h 3072076"/>
                <a:gd name="connsiteX3" fmla="*/ 687973 w 3831223"/>
                <a:gd name="connsiteY3" fmla="*/ 1320584 h 3072076"/>
                <a:gd name="connsiteX4" fmla="*/ 884949 w 3831223"/>
                <a:gd name="connsiteY4" fmla="*/ 1152105 h 3072076"/>
                <a:gd name="connsiteX5" fmla="*/ 1307098 w 3831223"/>
                <a:gd name="connsiteY5" fmla="*/ 1634909 h 3072076"/>
                <a:gd name="connsiteX6" fmla="*/ 1249948 w 3831223"/>
                <a:gd name="connsiteY6" fmla="*/ 168059 h 3072076"/>
                <a:gd name="connsiteX7" fmla="*/ 1526173 w 3831223"/>
                <a:gd name="connsiteY7" fmla="*/ 177584 h 3072076"/>
                <a:gd name="connsiteX8" fmla="*/ 1592848 w 3831223"/>
                <a:gd name="connsiteY8" fmla="*/ 1149134 h 3072076"/>
                <a:gd name="connsiteX9" fmla="*/ 1779307 w 3831223"/>
                <a:gd name="connsiteY9" fmla="*/ 723252 h 3072076"/>
                <a:gd name="connsiteX10" fmla="*/ 1948168 w 3831223"/>
                <a:gd name="connsiteY10" fmla="*/ 1152791 h 3072076"/>
                <a:gd name="connsiteX11" fmla="*/ 2134096 w 3831223"/>
                <a:gd name="connsiteY11" fmla="*/ 763487 h 3072076"/>
                <a:gd name="connsiteX12" fmla="*/ 2309433 w 3831223"/>
                <a:gd name="connsiteY12" fmla="*/ 1178395 h 3072076"/>
                <a:gd name="connsiteX13" fmla="*/ 2463279 w 3831223"/>
                <a:gd name="connsiteY13" fmla="*/ 840297 h 3072076"/>
                <a:gd name="connsiteX14" fmla="*/ 2609813 w 3831223"/>
                <a:gd name="connsiteY14" fmla="*/ 1167422 h 3072076"/>
                <a:gd name="connsiteX15" fmla="*/ 2601736 w 3831223"/>
                <a:gd name="connsiteY15" fmla="*/ 1945576 h 3072076"/>
                <a:gd name="connsiteX16" fmla="*/ 2485225 w 3831223"/>
                <a:gd name="connsiteY16" fmla="*/ 2317968 h 3072076"/>
                <a:gd name="connsiteX17" fmla="*/ 2411160 w 3831223"/>
                <a:gd name="connsiteY17" fmla="*/ 2635034 h 3072076"/>
                <a:gd name="connsiteX18" fmla="*/ 3831223 w 3831223"/>
                <a:gd name="connsiteY18" fmla="*/ 2635034 h 3072076"/>
                <a:gd name="connsiteX0" fmla="*/ 111732 w 4715630"/>
                <a:gd name="connsiteY0" fmla="*/ 3274095 h 3274095"/>
                <a:gd name="connsiteX1" fmla="*/ 2163692 w 4715630"/>
                <a:gd name="connsiteY1" fmla="*/ 2632825 h 3274095"/>
                <a:gd name="connsiteX2" fmla="*/ 2162930 w 4715630"/>
                <a:gd name="connsiteY2" fmla="*/ 2387384 h 3274095"/>
                <a:gd name="connsiteX3" fmla="*/ 1572380 w 4715630"/>
                <a:gd name="connsiteY3" fmla="*/ 1320584 h 3274095"/>
                <a:gd name="connsiteX4" fmla="*/ 1769356 w 4715630"/>
                <a:gd name="connsiteY4" fmla="*/ 1152105 h 3274095"/>
                <a:gd name="connsiteX5" fmla="*/ 2191505 w 4715630"/>
                <a:gd name="connsiteY5" fmla="*/ 1634909 h 3274095"/>
                <a:gd name="connsiteX6" fmla="*/ 2134355 w 4715630"/>
                <a:gd name="connsiteY6" fmla="*/ 168059 h 3274095"/>
                <a:gd name="connsiteX7" fmla="*/ 2410580 w 4715630"/>
                <a:gd name="connsiteY7" fmla="*/ 177584 h 3274095"/>
                <a:gd name="connsiteX8" fmla="*/ 2477255 w 4715630"/>
                <a:gd name="connsiteY8" fmla="*/ 1149134 h 3274095"/>
                <a:gd name="connsiteX9" fmla="*/ 2663714 w 4715630"/>
                <a:gd name="connsiteY9" fmla="*/ 723252 h 3274095"/>
                <a:gd name="connsiteX10" fmla="*/ 2832575 w 4715630"/>
                <a:gd name="connsiteY10" fmla="*/ 1152791 h 3274095"/>
                <a:gd name="connsiteX11" fmla="*/ 3018503 w 4715630"/>
                <a:gd name="connsiteY11" fmla="*/ 763487 h 3274095"/>
                <a:gd name="connsiteX12" fmla="*/ 3193840 w 4715630"/>
                <a:gd name="connsiteY12" fmla="*/ 1178395 h 3274095"/>
                <a:gd name="connsiteX13" fmla="*/ 3347686 w 4715630"/>
                <a:gd name="connsiteY13" fmla="*/ 840297 h 3274095"/>
                <a:gd name="connsiteX14" fmla="*/ 3494220 w 4715630"/>
                <a:gd name="connsiteY14" fmla="*/ 1167422 h 3274095"/>
                <a:gd name="connsiteX15" fmla="*/ 3486143 w 4715630"/>
                <a:gd name="connsiteY15" fmla="*/ 1945576 h 3274095"/>
                <a:gd name="connsiteX16" fmla="*/ 3369632 w 4715630"/>
                <a:gd name="connsiteY16" fmla="*/ 2317968 h 3274095"/>
                <a:gd name="connsiteX17" fmla="*/ 3295567 w 4715630"/>
                <a:gd name="connsiteY17" fmla="*/ 2635034 h 3274095"/>
                <a:gd name="connsiteX18" fmla="*/ 4715630 w 4715630"/>
                <a:gd name="connsiteY18" fmla="*/ 2635034 h 3274095"/>
                <a:gd name="connsiteX0" fmla="*/ 0 w 4603898"/>
                <a:gd name="connsiteY0" fmla="*/ 3274095 h 3274095"/>
                <a:gd name="connsiteX1" fmla="*/ 2051960 w 4603898"/>
                <a:gd name="connsiteY1" fmla="*/ 2632825 h 3274095"/>
                <a:gd name="connsiteX2" fmla="*/ 2051198 w 4603898"/>
                <a:gd name="connsiteY2" fmla="*/ 2387384 h 3274095"/>
                <a:gd name="connsiteX3" fmla="*/ 1460648 w 4603898"/>
                <a:gd name="connsiteY3" fmla="*/ 1320584 h 3274095"/>
                <a:gd name="connsiteX4" fmla="*/ 1657624 w 4603898"/>
                <a:gd name="connsiteY4" fmla="*/ 1152105 h 3274095"/>
                <a:gd name="connsiteX5" fmla="*/ 2079773 w 4603898"/>
                <a:gd name="connsiteY5" fmla="*/ 1634909 h 3274095"/>
                <a:gd name="connsiteX6" fmla="*/ 2022623 w 4603898"/>
                <a:gd name="connsiteY6" fmla="*/ 168059 h 3274095"/>
                <a:gd name="connsiteX7" fmla="*/ 2298848 w 4603898"/>
                <a:gd name="connsiteY7" fmla="*/ 177584 h 3274095"/>
                <a:gd name="connsiteX8" fmla="*/ 2365523 w 4603898"/>
                <a:gd name="connsiteY8" fmla="*/ 1149134 h 3274095"/>
                <a:gd name="connsiteX9" fmla="*/ 2551982 w 4603898"/>
                <a:gd name="connsiteY9" fmla="*/ 723252 h 3274095"/>
                <a:gd name="connsiteX10" fmla="*/ 2720843 w 4603898"/>
                <a:gd name="connsiteY10" fmla="*/ 1152791 h 3274095"/>
                <a:gd name="connsiteX11" fmla="*/ 2906771 w 4603898"/>
                <a:gd name="connsiteY11" fmla="*/ 763487 h 3274095"/>
                <a:gd name="connsiteX12" fmla="*/ 3082108 w 4603898"/>
                <a:gd name="connsiteY12" fmla="*/ 1178395 h 3274095"/>
                <a:gd name="connsiteX13" fmla="*/ 3235954 w 4603898"/>
                <a:gd name="connsiteY13" fmla="*/ 840297 h 3274095"/>
                <a:gd name="connsiteX14" fmla="*/ 3382488 w 4603898"/>
                <a:gd name="connsiteY14" fmla="*/ 1167422 h 3274095"/>
                <a:gd name="connsiteX15" fmla="*/ 3374411 w 4603898"/>
                <a:gd name="connsiteY15" fmla="*/ 1945576 h 3274095"/>
                <a:gd name="connsiteX16" fmla="*/ 3257900 w 4603898"/>
                <a:gd name="connsiteY16" fmla="*/ 2317968 h 3274095"/>
                <a:gd name="connsiteX17" fmla="*/ 3183835 w 4603898"/>
                <a:gd name="connsiteY17" fmla="*/ 2635034 h 3274095"/>
                <a:gd name="connsiteX18" fmla="*/ 4603898 w 4603898"/>
                <a:gd name="connsiteY18" fmla="*/ 2635034 h 3274095"/>
                <a:gd name="connsiteX0" fmla="*/ 58169 w 4130439"/>
                <a:gd name="connsiteY0" fmla="*/ 2678672 h 2678672"/>
                <a:gd name="connsiteX1" fmla="*/ 1578501 w 4130439"/>
                <a:gd name="connsiteY1" fmla="*/ 2632825 h 2678672"/>
                <a:gd name="connsiteX2" fmla="*/ 1577739 w 4130439"/>
                <a:gd name="connsiteY2" fmla="*/ 2387384 h 2678672"/>
                <a:gd name="connsiteX3" fmla="*/ 987189 w 4130439"/>
                <a:gd name="connsiteY3" fmla="*/ 1320584 h 2678672"/>
                <a:gd name="connsiteX4" fmla="*/ 1184165 w 4130439"/>
                <a:gd name="connsiteY4" fmla="*/ 1152105 h 2678672"/>
                <a:gd name="connsiteX5" fmla="*/ 1606314 w 4130439"/>
                <a:gd name="connsiteY5" fmla="*/ 1634909 h 2678672"/>
                <a:gd name="connsiteX6" fmla="*/ 1549164 w 4130439"/>
                <a:gd name="connsiteY6" fmla="*/ 168059 h 2678672"/>
                <a:gd name="connsiteX7" fmla="*/ 1825389 w 4130439"/>
                <a:gd name="connsiteY7" fmla="*/ 177584 h 2678672"/>
                <a:gd name="connsiteX8" fmla="*/ 1892064 w 4130439"/>
                <a:gd name="connsiteY8" fmla="*/ 1149134 h 2678672"/>
                <a:gd name="connsiteX9" fmla="*/ 2078523 w 4130439"/>
                <a:gd name="connsiteY9" fmla="*/ 723252 h 2678672"/>
                <a:gd name="connsiteX10" fmla="*/ 2247384 w 4130439"/>
                <a:gd name="connsiteY10" fmla="*/ 1152791 h 2678672"/>
                <a:gd name="connsiteX11" fmla="*/ 2433312 w 4130439"/>
                <a:gd name="connsiteY11" fmla="*/ 763487 h 2678672"/>
                <a:gd name="connsiteX12" fmla="*/ 2608649 w 4130439"/>
                <a:gd name="connsiteY12" fmla="*/ 1178395 h 2678672"/>
                <a:gd name="connsiteX13" fmla="*/ 2762495 w 4130439"/>
                <a:gd name="connsiteY13" fmla="*/ 840297 h 2678672"/>
                <a:gd name="connsiteX14" fmla="*/ 2909029 w 4130439"/>
                <a:gd name="connsiteY14" fmla="*/ 1167422 h 2678672"/>
                <a:gd name="connsiteX15" fmla="*/ 2900952 w 4130439"/>
                <a:gd name="connsiteY15" fmla="*/ 1945576 h 2678672"/>
                <a:gd name="connsiteX16" fmla="*/ 2784441 w 4130439"/>
                <a:gd name="connsiteY16" fmla="*/ 2317968 h 2678672"/>
                <a:gd name="connsiteX17" fmla="*/ 2710376 w 4130439"/>
                <a:gd name="connsiteY17" fmla="*/ 2635034 h 2678672"/>
                <a:gd name="connsiteX18" fmla="*/ 4130439 w 4130439"/>
                <a:gd name="connsiteY18" fmla="*/ 2635034 h 2678672"/>
                <a:gd name="connsiteX0" fmla="*/ 31727 w 4189058"/>
                <a:gd name="connsiteY0" fmla="*/ 2678672 h 2678672"/>
                <a:gd name="connsiteX1" fmla="*/ 1637120 w 4189058"/>
                <a:gd name="connsiteY1" fmla="*/ 2632825 h 2678672"/>
                <a:gd name="connsiteX2" fmla="*/ 1636358 w 4189058"/>
                <a:gd name="connsiteY2" fmla="*/ 2387384 h 2678672"/>
                <a:gd name="connsiteX3" fmla="*/ 1045808 w 4189058"/>
                <a:gd name="connsiteY3" fmla="*/ 1320584 h 2678672"/>
                <a:gd name="connsiteX4" fmla="*/ 1242784 w 4189058"/>
                <a:gd name="connsiteY4" fmla="*/ 1152105 h 2678672"/>
                <a:gd name="connsiteX5" fmla="*/ 1664933 w 4189058"/>
                <a:gd name="connsiteY5" fmla="*/ 1634909 h 2678672"/>
                <a:gd name="connsiteX6" fmla="*/ 1607783 w 4189058"/>
                <a:gd name="connsiteY6" fmla="*/ 168059 h 2678672"/>
                <a:gd name="connsiteX7" fmla="*/ 1884008 w 4189058"/>
                <a:gd name="connsiteY7" fmla="*/ 177584 h 2678672"/>
                <a:gd name="connsiteX8" fmla="*/ 1950683 w 4189058"/>
                <a:gd name="connsiteY8" fmla="*/ 1149134 h 2678672"/>
                <a:gd name="connsiteX9" fmla="*/ 2137142 w 4189058"/>
                <a:gd name="connsiteY9" fmla="*/ 723252 h 2678672"/>
                <a:gd name="connsiteX10" fmla="*/ 2306003 w 4189058"/>
                <a:gd name="connsiteY10" fmla="*/ 1152791 h 2678672"/>
                <a:gd name="connsiteX11" fmla="*/ 2491931 w 4189058"/>
                <a:gd name="connsiteY11" fmla="*/ 763487 h 2678672"/>
                <a:gd name="connsiteX12" fmla="*/ 2667268 w 4189058"/>
                <a:gd name="connsiteY12" fmla="*/ 1178395 h 2678672"/>
                <a:gd name="connsiteX13" fmla="*/ 2821114 w 4189058"/>
                <a:gd name="connsiteY13" fmla="*/ 840297 h 2678672"/>
                <a:gd name="connsiteX14" fmla="*/ 2967648 w 4189058"/>
                <a:gd name="connsiteY14" fmla="*/ 1167422 h 2678672"/>
                <a:gd name="connsiteX15" fmla="*/ 2959571 w 4189058"/>
                <a:gd name="connsiteY15" fmla="*/ 1945576 h 2678672"/>
                <a:gd name="connsiteX16" fmla="*/ 2843060 w 4189058"/>
                <a:gd name="connsiteY16" fmla="*/ 2317968 h 2678672"/>
                <a:gd name="connsiteX17" fmla="*/ 2768995 w 4189058"/>
                <a:gd name="connsiteY17" fmla="*/ 2635034 h 2678672"/>
                <a:gd name="connsiteX18" fmla="*/ 4189058 w 4189058"/>
                <a:gd name="connsiteY18" fmla="*/ 2635034 h 2678672"/>
                <a:gd name="connsiteX0" fmla="*/ 231463 w 3899696"/>
                <a:gd name="connsiteY0" fmla="*/ 2636142 h 2636142"/>
                <a:gd name="connsiteX1" fmla="*/ 1347758 w 3899696"/>
                <a:gd name="connsiteY1" fmla="*/ 2632825 h 2636142"/>
                <a:gd name="connsiteX2" fmla="*/ 1346996 w 3899696"/>
                <a:gd name="connsiteY2" fmla="*/ 2387384 h 2636142"/>
                <a:gd name="connsiteX3" fmla="*/ 756446 w 3899696"/>
                <a:gd name="connsiteY3" fmla="*/ 1320584 h 2636142"/>
                <a:gd name="connsiteX4" fmla="*/ 953422 w 3899696"/>
                <a:gd name="connsiteY4" fmla="*/ 1152105 h 2636142"/>
                <a:gd name="connsiteX5" fmla="*/ 1375571 w 3899696"/>
                <a:gd name="connsiteY5" fmla="*/ 1634909 h 2636142"/>
                <a:gd name="connsiteX6" fmla="*/ 1318421 w 3899696"/>
                <a:gd name="connsiteY6" fmla="*/ 168059 h 2636142"/>
                <a:gd name="connsiteX7" fmla="*/ 1594646 w 3899696"/>
                <a:gd name="connsiteY7" fmla="*/ 177584 h 2636142"/>
                <a:gd name="connsiteX8" fmla="*/ 1661321 w 3899696"/>
                <a:gd name="connsiteY8" fmla="*/ 1149134 h 2636142"/>
                <a:gd name="connsiteX9" fmla="*/ 1847780 w 3899696"/>
                <a:gd name="connsiteY9" fmla="*/ 723252 h 2636142"/>
                <a:gd name="connsiteX10" fmla="*/ 2016641 w 3899696"/>
                <a:gd name="connsiteY10" fmla="*/ 1152791 h 2636142"/>
                <a:gd name="connsiteX11" fmla="*/ 2202569 w 3899696"/>
                <a:gd name="connsiteY11" fmla="*/ 763487 h 2636142"/>
                <a:gd name="connsiteX12" fmla="*/ 2377906 w 3899696"/>
                <a:gd name="connsiteY12" fmla="*/ 1178395 h 2636142"/>
                <a:gd name="connsiteX13" fmla="*/ 2531752 w 3899696"/>
                <a:gd name="connsiteY13" fmla="*/ 840297 h 2636142"/>
                <a:gd name="connsiteX14" fmla="*/ 2678286 w 3899696"/>
                <a:gd name="connsiteY14" fmla="*/ 1167422 h 2636142"/>
                <a:gd name="connsiteX15" fmla="*/ 2670209 w 3899696"/>
                <a:gd name="connsiteY15" fmla="*/ 1945576 h 2636142"/>
                <a:gd name="connsiteX16" fmla="*/ 2553698 w 3899696"/>
                <a:gd name="connsiteY16" fmla="*/ 2317968 h 2636142"/>
                <a:gd name="connsiteX17" fmla="*/ 2479633 w 3899696"/>
                <a:gd name="connsiteY17" fmla="*/ 2635034 h 2636142"/>
                <a:gd name="connsiteX18" fmla="*/ 3899696 w 3899696"/>
                <a:gd name="connsiteY18" fmla="*/ 2635034 h 2636142"/>
                <a:gd name="connsiteX0" fmla="*/ 0 w 3668233"/>
                <a:gd name="connsiteY0" fmla="*/ 2636142 h 2636142"/>
                <a:gd name="connsiteX1" fmla="*/ 1116295 w 3668233"/>
                <a:gd name="connsiteY1" fmla="*/ 2632825 h 2636142"/>
                <a:gd name="connsiteX2" fmla="*/ 1115533 w 3668233"/>
                <a:gd name="connsiteY2" fmla="*/ 2387384 h 2636142"/>
                <a:gd name="connsiteX3" fmla="*/ 524983 w 3668233"/>
                <a:gd name="connsiteY3" fmla="*/ 1320584 h 2636142"/>
                <a:gd name="connsiteX4" fmla="*/ 721959 w 3668233"/>
                <a:gd name="connsiteY4" fmla="*/ 1152105 h 2636142"/>
                <a:gd name="connsiteX5" fmla="*/ 1144108 w 3668233"/>
                <a:gd name="connsiteY5" fmla="*/ 1634909 h 2636142"/>
                <a:gd name="connsiteX6" fmla="*/ 1086958 w 3668233"/>
                <a:gd name="connsiteY6" fmla="*/ 168059 h 2636142"/>
                <a:gd name="connsiteX7" fmla="*/ 1363183 w 3668233"/>
                <a:gd name="connsiteY7" fmla="*/ 177584 h 2636142"/>
                <a:gd name="connsiteX8" fmla="*/ 1429858 w 3668233"/>
                <a:gd name="connsiteY8" fmla="*/ 1149134 h 2636142"/>
                <a:gd name="connsiteX9" fmla="*/ 1616317 w 3668233"/>
                <a:gd name="connsiteY9" fmla="*/ 723252 h 2636142"/>
                <a:gd name="connsiteX10" fmla="*/ 1785178 w 3668233"/>
                <a:gd name="connsiteY10" fmla="*/ 1152791 h 2636142"/>
                <a:gd name="connsiteX11" fmla="*/ 1971106 w 3668233"/>
                <a:gd name="connsiteY11" fmla="*/ 763487 h 2636142"/>
                <a:gd name="connsiteX12" fmla="*/ 2146443 w 3668233"/>
                <a:gd name="connsiteY12" fmla="*/ 1178395 h 2636142"/>
                <a:gd name="connsiteX13" fmla="*/ 2300289 w 3668233"/>
                <a:gd name="connsiteY13" fmla="*/ 840297 h 2636142"/>
                <a:gd name="connsiteX14" fmla="*/ 2446823 w 3668233"/>
                <a:gd name="connsiteY14" fmla="*/ 1167422 h 2636142"/>
                <a:gd name="connsiteX15" fmla="*/ 2438746 w 3668233"/>
                <a:gd name="connsiteY15" fmla="*/ 1945576 h 2636142"/>
                <a:gd name="connsiteX16" fmla="*/ 2322235 w 3668233"/>
                <a:gd name="connsiteY16" fmla="*/ 2317968 h 2636142"/>
                <a:gd name="connsiteX17" fmla="*/ 2248170 w 3668233"/>
                <a:gd name="connsiteY17" fmla="*/ 2635034 h 2636142"/>
                <a:gd name="connsiteX18" fmla="*/ 3668233 w 3668233"/>
                <a:gd name="connsiteY18" fmla="*/ 2635034 h 2636142"/>
                <a:gd name="connsiteX0" fmla="*/ 357493 w 3207019"/>
                <a:gd name="connsiteY0" fmla="*/ 2636142 h 2636142"/>
                <a:gd name="connsiteX1" fmla="*/ 655081 w 3207019"/>
                <a:gd name="connsiteY1" fmla="*/ 2632825 h 2636142"/>
                <a:gd name="connsiteX2" fmla="*/ 654319 w 3207019"/>
                <a:gd name="connsiteY2" fmla="*/ 2387384 h 2636142"/>
                <a:gd name="connsiteX3" fmla="*/ 63769 w 3207019"/>
                <a:gd name="connsiteY3" fmla="*/ 1320584 h 2636142"/>
                <a:gd name="connsiteX4" fmla="*/ 260745 w 3207019"/>
                <a:gd name="connsiteY4" fmla="*/ 1152105 h 2636142"/>
                <a:gd name="connsiteX5" fmla="*/ 682894 w 3207019"/>
                <a:gd name="connsiteY5" fmla="*/ 1634909 h 2636142"/>
                <a:gd name="connsiteX6" fmla="*/ 625744 w 3207019"/>
                <a:gd name="connsiteY6" fmla="*/ 168059 h 2636142"/>
                <a:gd name="connsiteX7" fmla="*/ 901969 w 3207019"/>
                <a:gd name="connsiteY7" fmla="*/ 177584 h 2636142"/>
                <a:gd name="connsiteX8" fmla="*/ 968644 w 3207019"/>
                <a:gd name="connsiteY8" fmla="*/ 1149134 h 2636142"/>
                <a:gd name="connsiteX9" fmla="*/ 1155103 w 3207019"/>
                <a:gd name="connsiteY9" fmla="*/ 723252 h 2636142"/>
                <a:gd name="connsiteX10" fmla="*/ 1323964 w 3207019"/>
                <a:gd name="connsiteY10" fmla="*/ 1152791 h 2636142"/>
                <a:gd name="connsiteX11" fmla="*/ 1509892 w 3207019"/>
                <a:gd name="connsiteY11" fmla="*/ 763487 h 2636142"/>
                <a:gd name="connsiteX12" fmla="*/ 1685229 w 3207019"/>
                <a:gd name="connsiteY12" fmla="*/ 1178395 h 2636142"/>
                <a:gd name="connsiteX13" fmla="*/ 1839075 w 3207019"/>
                <a:gd name="connsiteY13" fmla="*/ 840297 h 2636142"/>
                <a:gd name="connsiteX14" fmla="*/ 1985609 w 3207019"/>
                <a:gd name="connsiteY14" fmla="*/ 1167422 h 2636142"/>
                <a:gd name="connsiteX15" fmla="*/ 1977532 w 3207019"/>
                <a:gd name="connsiteY15" fmla="*/ 1945576 h 2636142"/>
                <a:gd name="connsiteX16" fmla="*/ 1861021 w 3207019"/>
                <a:gd name="connsiteY16" fmla="*/ 2317968 h 2636142"/>
                <a:gd name="connsiteX17" fmla="*/ 1786956 w 3207019"/>
                <a:gd name="connsiteY17" fmla="*/ 2635034 h 2636142"/>
                <a:gd name="connsiteX18" fmla="*/ 3207019 w 3207019"/>
                <a:gd name="connsiteY18" fmla="*/ 2635034 h 2636142"/>
                <a:gd name="connsiteX0" fmla="*/ 357493 w 3207019"/>
                <a:gd name="connsiteY0" fmla="*/ 2841040 h 2841040"/>
                <a:gd name="connsiteX1" fmla="*/ 655081 w 3207019"/>
                <a:gd name="connsiteY1" fmla="*/ 2837723 h 2841040"/>
                <a:gd name="connsiteX2" fmla="*/ 654319 w 3207019"/>
                <a:gd name="connsiteY2" fmla="*/ 2592282 h 2841040"/>
                <a:gd name="connsiteX3" fmla="*/ 63769 w 3207019"/>
                <a:gd name="connsiteY3" fmla="*/ 1525482 h 2841040"/>
                <a:gd name="connsiteX4" fmla="*/ 260745 w 3207019"/>
                <a:gd name="connsiteY4" fmla="*/ 1357003 h 2841040"/>
                <a:gd name="connsiteX5" fmla="*/ 682894 w 3207019"/>
                <a:gd name="connsiteY5" fmla="*/ 1839807 h 2841040"/>
                <a:gd name="connsiteX6" fmla="*/ 625744 w 3207019"/>
                <a:gd name="connsiteY6" fmla="*/ 372957 h 2841040"/>
                <a:gd name="connsiteX7" fmla="*/ 744075 w 3207019"/>
                <a:gd name="connsiteY7" fmla="*/ 18 h 2841040"/>
                <a:gd name="connsiteX8" fmla="*/ 901969 w 3207019"/>
                <a:gd name="connsiteY8" fmla="*/ 382482 h 2841040"/>
                <a:gd name="connsiteX9" fmla="*/ 968644 w 3207019"/>
                <a:gd name="connsiteY9" fmla="*/ 1354032 h 2841040"/>
                <a:gd name="connsiteX10" fmla="*/ 1155103 w 3207019"/>
                <a:gd name="connsiteY10" fmla="*/ 928150 h 2841040"/>
                <a:gd name="connsiteX11" fmla="*/ 1323964 w 3207019"/>
                <a:gd name="connsiteY11" fmla="*/ 1357689 h 2841040"/>
                <a:gd name="connsiteX12" fmla="*/ 1509892 w 3207019"/>
                <a:gd name="connsiteY12" fmla="*/ 968385 h 2841040"/>
                <a:gd name="connsiteX13" fmla="*/ 1685229 w 3207019"/>
                <a:gd name="connsiteY13" fmla="*/ 1383293 h 2841040"/>
                <a:gd name="connsiteX14" fmla="*/ 1839075 w 3207019"/>
                <a:gd name="connsiteY14" fmla="*/ 1045195 h 2841040"/>
                <a:gd name="connsiteX15" fmla="*/ 1985609 w 3207019"/>
                <a:gd name="connsiteY15" fmla="*/ 1372320 h 2841040"/>
                <a:gd name="connsiteX16" fmla="*/ 1977532 w 3207019"/>
                <a:gd name="connsiteY16" fmla="*/ 2150474 h 2841040"/>
                <a:gd name="connsiteX17" fmla="*/ 1861021 w 3207019"/>
                <a:gd name="connsiteY17" fmla="*/ 2522866 h 2841040"/>
                <a:gd name="connsiteX18" fmla="*/ 1786956 w 3207019"/>
                <a:gd name="connsiteY18" fmla="*/ 2839932 h 2841040"/>
                <a:gd name="connsiteX19" fmla="*/ 3207019 w 3207019"/>
                <a:gd name="connsiteY19" fmla="*/ 2839932 h 2841040"/>
                <a:gd name="connsiteX0" fmla="*/ 357493 w 3207019"/>
                <a:gd name="connsiteY0" fmla="*/ 2926729 h 2926729"/>
                <a:gd name="connsiteX1" fmla="*/ 655081 w 3207019"/>
                <a:gd name="connsiteY1" fmla="*/ 2923412 h 2926729"/>
                <a:gd name="connsiteX2" fmla="*/ 654319 w 3207019"/>
                <a:gd name="connsiteY2" fmla="*/ 2677971 h 2926729"/>
                <a:gd name="connsiteX3" fmla="*/ 63769 w 3207019"/>
                <a:gd name="connsiteY3" fmla="*/ 1611171 h 2926729"/>
                <a:gd name="connsiteX4" fmla="*/ 260745 w 3207019"/>
                <a:gd name="connsiteY4" fmla="*/ 1442692 h 2926729"/>
                <a:gd name="connsiteX5" fmla="*/ 682894 w 3207019"/>
                <a:gd name="connsiteY5" fmla="*/ 1925496 h 2926729"/>
                <a:gd name="connsiteX6" fmla="*/ 625744 w 3207019"/>
                <a:gd name="connsiteY6" fmla="*/ 458646 h 2926729"/>
                <a:gd name="connsiteX7" fmla="*/ 744075 w 3207019"/>
                <a:gd name="connsiteY7" fmla="*/ 10 h 2926729"/>
                <a:gd name="connsiteX8" fmla="*/ 901969 w 3207019"/>
                <a:gd name="connsiteY8" fmla="*/ 468171 h 2926729"/>
                <a:gd name="connsiteX9" fmla="*/ 968644 w 3207019"/>
                <a:gd name="connsiteY9" fmla="*/ 1439721 h 2926729"/>
                <a:gd name="connsiteX10" fmla="*/ 1155103 w 3207019"/>
                <a:gd name="connsiteY10" fmla="*/ 1013839 h 2926729"/>
                <a:gd name="connsiteX11" fmla="*/ 1323964 w 3207019"/>
                <a:gd name="connsiteY11" fmla="*/ 1443378 h 2926729"/>
                <a:gd name="connsiteX12" fmla="*/ 1509892 w 3207019"/>
                <a:gd name="connsiteY12" fmla="*/ 1054074 h 2926729"/>
                <a:gd name="connsiteX13" fmla="*/ 1685229 w 3207019"/>
                <a:gd name="connsiteY13" fmla="*/ 1468982 h 2926729"/>
                <a:gd name="connsiteX14" fmla="*/ 1839075 w 3207019"/>
                <a:gd name="connsiteY14" fmla="*/ 1130884 h 2926729"/>
                <a:gd name="connsiteX15" fmla="*/ 1985609 w 3207019"/>
                <a:gd name="connsiteY15" fmla="*/ 1458009 h 2926729"/>
                <a:gd name="connsiteX16" fmla="*/ 1977532 w 3207019"/>
                <a:gd name="connsiteY16" fmla="*/ 2236163 h 2926729"/>
                <a:gd name="connsiteX17" fmla="*/ 1861021 w 3207019"/>
                <a:gd name="connsiteY17" fmla="*/ 2608555 h 2926729"/>
                <a:gd name="connsiteX18" fmla="*/ 1786956 w 3207019"/>
                <a:gd name="connsiteY18" fmla="*/ 2925621 h 2926729"/>
                <a:gd name="connsiteX19" fmla="*/ 3207019 w 3207019"/>
                <a:gd name="connsiteY19" fmla="*/ 2925621 h 2926729"/>
                <a:gd name="connsiteX0" fmla="*/ 357493 w 3207019"/>
                <a:gd name="connsiteY0" fmla="*/ 2916018 h 2916018"/>
                <a:gd name="connsiteX1" fmla="*/ 655081 w 3207019"/>
                <a:gd name="connsiteY1" fmla="*/ 2912701 h 2916018"/>
                <a:gd name="connsiteX2" fmla="*/ 654319 w 3207019"/>
                <a:gd name="connsiteY2" fmla="*/ 2667260 h 2916018"/>
                <a:gd name="connsiteX3" fmla="*/ 63769 w 3207019"/>
                <a:gd name="connsiteY3" fmla="*/ 1600460 h 2916018"/>
                <a:gd name="connsiteX4" fmla="*/ 260745 w 3207019"/>
                <a:gd name="connsiteY4" fmla="*/ 1431981 h 2916018"/>
                <a:gd name="connsiteX5" fmla="*/ 682894 w 3207019"/>
                <a:gd name="connsiteY5" fmla="*/ 1914785 h 2916018"/>
                <a:gd name="connsiteX6" fmla="*/ 625744 w 3207019"/>
                <a:gd name="connsiteY6" fmla="*/ 447935 h 2916018"/>
                <a:gd name="connsiteX7" fmla="*/ 765499 w 3207019"/>
                <a:gd name="connsiteY7" fmla="*/ 11 h 2916018"/>
                <a:gd name="connsiteX8" fmla="*/ 901969 w 3207019"/>
                <a:gd name="connsiteY8" fmla="*/ 457460 h 2916018"/>
                <a:gd name="connsiteX9" fmla="*/ 968644 w 3207019"/>
                <a:gd name="connsiteY9" fmla="*/ 1429010 h 2916018"/>
                <a:gd name="connsiteX10" fmla="*/ 1155103 w 3207019"/>
                <a:gd name="connsiteY10" fmla="*/ 1003128 h 2916018"/>
                <a:gd name="connsiteX11" fmla="*/ 1323964 w 3207019"/>
                <a:gd name="connsiteY11" fmla="*/ 1432667 h 2916018"/>
                <a:gd name="connsiteX12" fmla="*/ 1509892 w 3207019"/>
                <a:gd name="connsiteY12" fmla="*/ 1043363 h 2916018"/>
                <a:gd name="connsiteX13" fmla="*/ 1685229 w 3207019"/>
                <a:gd name="connsiteY13" fmla="*/ 1458271 h 2916018"/>
                <a:gd name="connsiteX14" fmla="*/ 1839075 w 3207019"/>
                <a:gd name="connsiteY14" fmla="*/ 1120173 h 2916018"/>
                <a:gd name="connsiteX15" fmla="*/ 1985609 w 3207019"/>
                <a:gd name="connsiteY15" fmla="*/ 1447298 h 2916018"/>
                <a:gd name="connsiteX16" fmla="*/ 1977532 w 3207019"/>
                <a:gd name="connsiteY16" fmla="*/ 2225452 h 2916018"/>
                <a:gd name="connsiteX17" fmla="*/ 1861021 w 3207019"/>
                <a:gd name="connsiteY17" fmla="*/ 2597844 h 2916018"/>
                <a:gd name="connsiteX18" fmla="*/ 1786956 w 3207019"/>
                <a:gd name="connsiteY18" fmla="*/ 2914910 h 2916018"/>
                <a:gd name="connsiteX19" fmla="*/ 3207019 w 3207019"/>
                <a:gd name="connsiteY19" fmla="*/ 2914910 h 2916018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3207019 w 3207019"/>
                <a:gd name="connsiteY19" fmla="*/ 2898832 h 2899940"/>
                <a:gd name="connsiteX0" fmla="*/ 357493 w 3207019"/>
                <a:gd name="connsiteY0" fmla="*/ 2899940 h 2908847"/>
                <a:gd name="connsiteX1" fmla="*/ 655081 w 3207019"/>
                <a:gd name="connsiteY1" fmla="*/ 2896623 h 2908847"/>
                <a:gd name="connsiteX2" fmla="*/ 654319 w 3207019"/>
                <a:gd name="connsiteY2" fmla="*/ 2651182 h 2908847"/>
                <a:gd name="connsiteX3" fmla="*/ 63769 w 3207019"/>
                <a:gd name="connsiteY3" fmla="*/ 1584382 h 2908847"/>
                <a:gd name="connsiteX4" fmla="*/ 260745 w 3207019"/>
                <a:gd name="connsiteY4" fmla="*/ 1415903 h 2908847"/>
                <a:gd name="connsiteX5" fmla="*/ 682894 w 3207019"/>
                <a:gd name="connsiteY5" fmla="*/ 1898707 h 2908847"/>
                <a:gd name="connsiteX6" fmla="*/ 625744 w 3207019"/>
                <a:gd name="connsiteY6" fmla="*/ 431857 h 2908847"/>
                <a:gd name="connsiteX7" fmla="*/ 765498 w 3207019"/>
                <a:gd name="connsiteY7" fmla="*/ 0 h 2908847"/>
                <a:gd name="connsiteX8" fmla="*/ 901969 w 3207019"/>
                <a:gd name="connsiteY8" fmla="*/ 441382 h 2908847"/>
                <a:gd name="connsiteX9" fmla="*/ 968644 w 3207019"/>
                <a:gd name="connsiteY9" fmla="*/ 1412932 h 2908847"/>
                <a:gd name="connsiteX10" fmla="*/ 1155103 w 3207019"/>
                <a:gd name="connsiteY10" fmla="*/ 987050 h 2908847"/>
                <a:gd name="connsiteX11" fmla="*/ 1323964 w 3207019"/>
                <a:gd name="connsiteY11" fmla="*/ 1416589 h 2908847"/>
                <a:gd name="connsiteX12" fmla="*/ 1509892 w 3207019"/>
                <a:gd name="connsiteY12" fmla="*/ 1027285 h 2908847"/>
                <a:gd name="connsiteX13" fmla="*/ 1685229 w 3207019"/>
                <a:gd name="connsiteY13" fmla="*/ 1442193 h 2908847"/>
                <a:gd name="connsiteX14" fmla="*/ 1839075 w 3207019"/>
                <a:gd name="connsiteY14" fmla="*/ 1104095 h 2908847"/>
                <a:gd name="connsiteX15" fmla="*/ 1985609 w 3207019"/>
                <a:gd name="connsiteY15" fmla="*/ 1431220 h 2908847"/>
                <a:gd name="connsiteX16" fmla="*/ 1977532 w 3207019"/>
                <a:gd name="connsiteY16" fmla="*/ 2209374 h 2908847"/>
                <a:gd name="connsiteX17" fmla="*/ 1861021 w 3207019"/>
                <a:gd name="connsiteY17" fmla="*/ 2581766 h 2908847"/>
                <a:gd name="connsiteX18" fmla="*/ 1786956 w 3207019"/>
                <a:gd name="connsiteY18" fmla="*/ 2898832 h 2908847"/>
                <a:gd name="connsiteX19" fmla="*/ 2496608 w 3207019"/>
                <a:gd name="connsiteY19" fmla="*/ 2908634 h 2908847"/>
                <a:gd name="connsiteX20" fmla="*/ 3207019 w 3207019"/>
                <a:gd name="connsiteY20" fmla="*/ 2898832 h 2908847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2453760"/>
                <a:gd name="connsiteY0" fmla="*/ 2899940 h 2899940"/>
                <a:gd name="connsiteX1" fmla="*/ 655081 w 2453760"/>
                <a:gd name="connsiteY1" fmla="*/ 2896623 h 2899940"/>
                <a:gd name="connsiteX2" fmla="*/ 654319 w 2453760"/>
                <a:gd name="connsiteY2" fmla="*/ 2651182 h 2899940"/>
                <a:gd name="connsiteX3" fmla="*/ 63769 w 2453760"/>
                <a:gd name="connsiteY3" fmla="*/ 1584382 h 2899940"/>
                <a:gd name="connsiteX4" fmla="*/ 260745 w 2453760"/>
                <a:gd name="connsiteY4" fmla="*/ 1415903 h 2899940"/>
                <a:gd name="connsiteX5" fmla="*/ 682894 w 2453760"/>
                <a:gd name="connsiteY5" fmla="*/ 1898707 h 2899940"/>
                <a:gd name="connsiteX6" fmla="*/ 625744 w 2453760"/>
                <a:gd name="connsiteY6" fmla="*/ 431857 h 2899940"/>
                <a:gd name="connsiteX7" fmla="*/ 765498 w 2453760"/>
                <a:gd name="connsiteY7" fmla="*/ 0 h 2899940"/>
                <a:gd name="connsiteX8" fmla="*/ 901969 w 2453760"/>
                <a:gd name="connsiteY8" fmla="*/ 441382 h 2899940"/>
                <a:gd name="connsiteX9" fmla="*/ 968644 w 2453760"/>
                <a:gd name="connsiteY9" fmla="*/ 1412932 h 2899940"/>
                <a:gd name="connsiteX10" fmla="*/ 1155103 w 2453760"/>
                <a:gd name="connsiteY10" fmla="*/ 987050 h 2899940"/>
                <a:gd name="connsiteX11" fmla="*/ 1323964 w 2453760"/>
                <a:gd name="connsiteY11" fmla="*/ 1416589 h 2899940"/>
                <a:gd name="connsiteX12" fmla="*/ 1509892 w 2453760"/>
                <a:gd name="connsiteY12" fmla="*/ 1027285 h 2899940"/>
                <a:gd name="connsiteX13" fmla="*/ 1685229 w 2453760"/>
                <a:gd name="connsiteY13" fmla="*/ 1442193 h 2899940"/>
                <a:gd name="connsiteX14" fmla="*/ 1839075 w 2453760"/>
                <a:gd name="connsiteY14" fmla="*/ 1104095 h 2899940"/>
                <a:gd name="connsiteX15" fmla="*/ 1985609 w 2453760"/>
                <a:gd name="connsiteY15" fmla="*/ 1431220 h 2899940"/>
                <a:gd name="connsiteX16" fmla="*/ 1977532 w 2453760"/>
                <a:gd name="connsiteY16" fmla="*/ 2209374 h 2899940"/>
                <a:gd name="connsiteX17" fmla="*/ 1861021 w 2453760"/>
                <a:gd name="connsiteY17" fmla="*/ 2581766 h 2899940"/>
                <a:gd name="connsiteX18" fmla="*/ 1786956 w 2453760"/>
                <a:gd name="connsiteY18" fmla="*/ 2898832 h 2899940"/>
                <a:gd name="connsiteX19" fmla="*/ 2453760 w 2453760"/>
                <a:gd name="connsiteY19" fmla="*/ 2897922 h 2899940"/>
                <a:gd name="connsiteX0" fmla="*/ 357493 w 2255587"/>
                <a:gd name="connsiteY0" fmla="*/ 2899940 h 2899940"/>
                <a:gd name="connsiteX1" fmla="*/ 655081 w 2255587"/>
                <a:gd name="connsiteY1" fmla="*/ 2896623 h 2899940"/>
                <a:gd name="connsiteX2" fmla="*/ 654319 w 2255587"/>
                <a:gd name="connsiteY2" fmla="*/ 2651182 h 2899940"/>
                <a:gd name="connsiteX3" fmla="*/ 63769 w 2255587"/>
                <a:gd name="connsiteY3" fmla="*/ 1584382 h 2899940"/>
                <a:gd name="connsiteX4" fmla="*/ 260745 w 2255587"/>
                <a:gd name="connsiteY4" fmla="*/ 1415903 h 2899940"/>
                <a:gd name="connsiteX5" fmla="*/ 682894 w 2255587"/>
                <a:gd name="connsiteY5" fmla="*/ 1898707 h 2899940"/>
                <a:gd name="connsiteX6" fmla="*/ 625744 w 2255587"/>
                <a:gd name="connsiteY6" fmla="*/ 431857 h 2899940"/>
                <a:gd name="connsiteX7" fmla="*/ 765498 w 2255587"/>
                <a:gd name="connsiteY7" fmla="*/ 0 h 2899940"/>
                <a:gd name="connsiteX8" fmla="*/ 901969 w 2255587"/>
                <a:gd name="connsiteY8" fmla="*/ 441382 h 2899940"/>
                <a:gd name="connsiteX9" fmla="*/ 968644 w 2255587"/>
                <a:gd name="connsiteY9" fmla="*/ 1412932 h 2899940"/>
                <a:gd name="connsiteX10" fmla="*/ 1155103 w 2255587"/>
                <a:gd name="connsiteY10" fmla="*/ 987050 h 2899940"/>
                <a:gd name="connsiteX11" fmla="*/ 1323964 w 2255587"/>
                <a:gd name="connsiteY11" fmla="*/ 1416589 h 2899940"/>
                <a:gd name="connsiteX12" fmla="*/ 1509892 w 2255587"/>
                <a:gd name="connsiteY12" fmla="*/ 1027285 h 2899940"/>
                <a:gd name="connsiteX13" fmla="*/ 1685229 w 2255587"/>
                <a:gd name="connsiteY13" fmla="*/ 1442193 h 2899940"/>
                <a:gd name="connsiteX14" fmla="*/ 1839075 w 2255587"/>
                <a:gd name="connsiteY14" fmla="*/ 1104095 h 2899940"/>
                <a:gd name="connsiteX15" fmla="*/ 1985609 w 2255587"/>
                <a:gd name="connsiteY15" fmla="*/ 1431220 h 2899940"/>
                <a:gd name="connsiteX16" fmla="*/ 1977532 w 2255587"/>
                <a:gd name="connsiteY16" fmla="*/ 2209374 h 2899940"/>
                <a:gd name="connsiteX17" fmla="*/ 1861021 w 2255587"/>
                <a:gd name="connsiteY17" fmla="*/ 2581766 h 2899940"/>
                <a:gd name="connsiteX18" fmla="*/ 1786956 w 2255587"/>
                <a:gd name="connsiteY18" fmla="*/ 2898832 h 2899940"/>
                <a:gd name="connsiteX19" fmla="*/ 2255587 w 2255587"/>
                <a:gd name="connsiteY19" fmla="*/ 2897922 h 2899940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504294"/>
                <a:gd name="connsiteY0" fmla="*/ 2926720 h 2926720"/>
                <a:gd name="connsiteX1" fmla="*/ 5043045 w 6504294"/>
                <a:gd name="connsiteY1" fmla="*/ 2896623 h 2926720"/>
                <a:gd name="connsiteX2" fmla="*/ 4903026 w 6504294"/>
                <a:gd name="connsiteY2" fmla="*/ 2651182 h 2926720"/>
                <a:gd name="connsiteX3" fmla="*/ 4312476 w 6504294"/>
                <a:gd name="connsiteY3" fmla="*/ 1584382 h 2926720"/>
                <a:gd name="connsiteX4" fmla="*/ 4509452 w 6504294"/>
                <a:gd name="connsiteY4" fmla="*/ 1415903 h 2926720"/>
                <a:gd name="connsiteX5" fmla="*/ 4931601 w 6504294"/>
                <a:gd name="connsiteY5" fmla="*/ 1898707 h 2926720"/>
                <a:gd name="connsiteX6" fmla="*/ 4874451 w 6504294"/>
                <a:gd name="connsiteY6" fmla="*/ 431857 h 2926720"/>
                <a:gd name="connsiteX7" fmla="*/ 5014205 w 6504294"/>
                <a:gd name="connsiteY7" fmla="*/ 0 h 2926720"/>
                <a:gd name="connsiteX8" fmla="*/ 5150676 w 6504294"/>
                <a:gd name="connsiteY8" fmla="*/ 441382 h 2926720"/>
                <a:gd name="connsiteX9" fmla="*/ 5217351 w 6504294"/>
                <a:gd name="connsiteY9" fmla="*/ 1412932 h 2926720"/>
                <a:gd name="connsiteX10" fmla="*/ 5403810 w 6504294"/>
                <a:gd name="connsiteY10" fmla="*/ 987050 h 2926720"/>
                <a:gd name="connsiteX11" fmla="*/ 5572671 w 6504294"/>
                <a:gd name="connsiteY11" fmla="*/ 1416589 h 2926720"/>
                <a:gd name="connsiteX12" fmla="*/ 5758599 w 6504294"/>
                <a:gd name="connsiteY12" fmla="*/ 1027285 h 2926720"/>
                <a:gd name="connsiteX13" fmla="*/ 5933936 w 6504294"/>
                <a:gd name="connsiteY13" fmla="*/ 1442193 h 2926720"/>
                <a:gd name="connsiteX14" fmla="*/ 6087782 w 6504294"/>
                <a:gd name="connsiteY14" fmla="*/ 1104095 h 2926720"/>
                <a:gd name="connsiteX15" fmla="*/ 6234316 w 6504294"/>
                <a:gd name="connsiteY15" fmla="*/ 1431220 h 2926720"/>
                <a:gd name="connsiteX16" fmla="*/ 6226239 w 6504294"/>
                <a:gd name="connsiteY16" fmla="*/ 2209374 h 2926720"/>
                <a:gd name="connsiteX17" fmla="*/ 6109728 w 6504294"/>
                <a:gd name="connsiteY17" fmla="*/ 2581766 h 2926720"/>
                <a:gd name="connsiteX18" fmla="*/ 6035663 w 6504294"/>
                <a:gd name="connsiteY18" fmla="*/ 2898832 h 2926720"/>
                <a:gd name="connsiteX19" fmla="*/ 6504294 w 6504294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896623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917545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56993 w 6691756"/>
                <a:gd name="connsiteY1" fmla="*/ 2910571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898832 h 2927671"/>
                <a:gd name="connsiteX19" fmla="*/ 6691756 w 6691756"/>
                <a:gd name="connsiteY19" fmla="*/ 2897922 h 2927671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912780 h 2927671"/>
                <a:gd name="connsiteX19" fmla="*/ 6691756 w 6691756"/>
                <a:gd name="connsiteY19" fmla="*/ 2897922 h 2927671"/>
                <a:gd name="connsiteX0" fmla="*/ 0 w 6698730"/>
                <a:gd name="connsiteY0" fmla="*/ 2926720 h 2927671"/>
                <a:gd name="connsiteX1" fmla="*/ 5056993 w 6698730"/>
                <a:gd name="connsiteY1" fmla="*/ 2924519 h 2927671"/>
                <a:gd name="connsiteX2" fmla="*/ 4903026 w 6698730"/>
                <a:gd name="connsiteY2" fmla="*/ 2651182 h 2927671"/>
                <a:gd name="connsiteX3" fmla="*/ 4312476 w 6698730"/>
                <a:gd name="connsiteY3" fmla="*/ 1584382 h 2927671"/>
                <a:gd name="connsiteX4" fmla="*/ 4509452 w 6698730"/>
                <a:gd name="connsiteY4" fmla="*/ 1415903 h 2927671"/>
                <a:gd name="connsiteX5" fmla="*/ 4931601 w 6698730"/>
                <a:gd name="connsiteY5" fmla="*/ 1898707 h 2927671"/>
                <a:gd name="connsiteX6" fmla="*/ 4874451 w 6698730"/>
                <a:gd name="connsiteY6" fmla="*/ 431857 h 2927671"/>
                <a:gd name="connsiteX7" fmla="*/ 5014205 w 6698730"/>
                <a:gd name="connsiteY7" fmla="*/ 0 h 2927671"/>
                <a:gd name="connsiteX8" fmla="*/ 5150676 w 6698730"/>
                <a:gd name="connsiteY8" fmla="*/ 441382 h 2927671"/>
                <a:gd name="connsiteX9" fmla="*/ 5217351 w 6698730"/>
                <a:gd name="connsiteY9" fmla="*/ 1412932 h 2927671"/>
                <a:gd name="connsiteX10" fmla="*/ 5403810 w 6698730"/>
                <a:gd name="connsiteY10" fmla="*/ 987050 h 2927671"/>
                <a:gd name="connsiteX11" fmla="*/ 5572671 w 6698730"/>
                <a:gd name="connsiteY11" fmla="*/ 1416589 h 2927671"/>
                <a:gd name="connsiteX12" fmla="*/ 5758599 w 6698730"/>
                <a:gd name="connsiteY12" fmla="*/ 1027285 h 2927671"/>
                <a:gd name="connsiteX13" fmla="*/ 5933936 w 6698730"/>
                <a:gd name="connsiteY13" fmla="*/ 1442193 h 2927671"/>
                <a:gd name="connsiteX14" fmla="*/ 6087782 w 6698730"/>
                <a:gd name="connsiteY14" fmla="*/ 1104095 h 2927671"/>
                <a:gd name="connsiteX15" fmla="*/ 6234316 w 6698730"/>
                <a:gd name="connsiteY15" fmla="*/ 1431220 h 2927671"/>
                <a:gd name="connsiteX16" fmla="*/ 6226239 w 6698730"/>
                <a:gd name="connsiteY16" fmla="*/ 2209374 h 2927671"/>
                <a:gd name="connsiteX17" fmla="*/ 6109728 w 6698730"/>
                <a:gd name="connsiteY17" fmla="*/ 2581766 h 2927671"/>
                <a:gd name="connsiteX18" fmla="*/ 6035663 w 6698730"/>
                <a:gd name="connsiteY18" fmla="*/ 2912780 h 2927671"/>
                <a:gd name="connsiteX19" fmla="*/ 6698730 w 6698730"/>
                <a:gd name="connsiteY19" fmla="*/ 2918844 h 2927671"/>
                <a:gd name="connsiteX0" fmla="*/ 0 w 6698730"/>
                <a:gd name="connsiteY0" fmla="*/ 2926720 h 2940676"/>
                <a:gd name="connsiteX1" fmla="*/ 5056993 w 6698730"/>
                <a:gd name="connsiteY1" fmla="*/ 2924519 h 2940676"/>
                <a:gd name="connsiteX2" fmla="*/ 4903026 w 6698730"/>
                <a:gd name="connsiteY2" fmla="*/ 2651182 h 2940676"/>
                <a:gd name="connsiteX3" fmla="*/ 4312476 w 6698730"/>
                <a:gd name="connsiteY3" fmla="*/ 1584382 h 2940676"/>
                <a:gd name="connsiteX4" fmla="*/ 4509452 w 6698730"/>
                <a:gd name="connsiteY4" fmla="*/ 1415903 h 2940676"/>
                <a:gd name="connsiteX5" fmla="*/ 4931601 w 6698730"/>
                <a:gd name="connsiteY5" fmla="*/ 1898707 h 2940676"/>
                <a:gd name="connsiteX6" fmla="*/ 4874451 w 6698730"/>
                <a:gd name="connsiteY6" fmla="*/ 431857 h 2940676"/>
                <a:gd name="connsiteX7" fmla="*/ 5014205 w 6698730"/>
                <a:gd name="connsiteY7" fmla="*/ 0 h 2940676"/>
                <a:gd name="connsiteX8" fmla="*/ 5150676 w 6698730"/>
                <a:gd name="connsiteY8" fmla="*/ 441382 h 2940676"/>
                <a:gd name="connsiteX9" fmla="*/ 5217351 w 6698730"/>
                <a:gd name="connsiteY9" fmla="*/ 1412932 h 2940676"/>
                <a:gd name="connsiteX10" fmla="*/ 5403810 w 6698730"/>
                <a:gd name="connsiteY10" fmla="*/ 987050 h 2940676"/>
                <a:gd name="connsiteX11" fmla="*/ 5572671 w 6698730"/>
                <a:gd name="connsiteY11" fmla="*/ 1416589 h 2940676"/>
                <a:gd name="connsiteX12" fmla="*/ 5758599 w 6698730"/>
                <a:gd name="connsiteY12" fmla="*/ 1027285 h 2940676"/>
                <a:gd name="connsiteX13" fmla="*/ 5933936 w 6698730"/>
                <a:gd name="connsiteY13" fmla="*/ 1442193 h 2940676"/>
                <a:gd name="connsiteX14" fmla="*/ 6087782 w 6698730"/>
                <a:gd name="connsiteY14" fmla="*/ 1104095 h 2940676"/>
                <a:gd name="connsiteX15" fmla="*/ 6234316 w 6698730"/>
                <a:gd name="connsiteY15" fmla="*/ 1431220 h 2940676"/>
                <a:gd name="connsiteX16" fmla="*/ 6226239 w 6698730"/>
                <a:gd name="connsiteY16" fmla="*/ 2209374 h 2940676"/>
                <a:gd name="connsiteX17" fmla="*/ 6109728 w 6698730"/>
                <a:gd name="connsiteY17" fmla="*/ 2581766 h 2940676"/>
                <a:gd name="connsiteX18" fmla="*/ 6042637 w 6698730"/>
                <a:gd name="connsiteY18" fmla="*/ 2940676 h 2940676"/>
                <a:gd name="connsiteX19" fmla="*/ 6698730 w 6698730"/>
                <a:gd name="connsiteY19" fmla="*/ 2918844 h 2940676"/>
                <a:gd name="connsiteX0" fmla="*/ 0 w 6705704"/>
                <a:gd name="connsiteY0" fmla="*/ 2926720 h 2940676"/>
                <a:gd name="connsiteX1" fmla="*/ 5056993 w 6705704"/>
                <a:gd name="connsiteY1" fmla="*/ 2924519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6705704"/>
                <a:gd name="connsiteY0" fmla="*/ 2926720 h 2940676"/>
                <a:gd name="connsiteX1" fmla="*/ 5050019 w 6705704"/>
                <a:gd name="connsiteY1" fmla="*/ 2931493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7031072"/>
                <a:gd name="connsiteY0" fmla="*/ 2926720 h 2940676"/>
                <a:gd name="connsiteX1" fmla="*/ 5050019 w 7031072"/>
                <a:gd name="connsiteY1" fmla="*/ 2931493 h 2940676"/>
                <a:gd name="connsiteX2" fmla="*/ 4903026 w 7031072"/>
                <a:gd name="connsiteY2" fmla="*/ 2651182 h 2940676"/>
                <a:gd name="connsiteX3" fmla="*/ 4312476 w 7031072"/>
                <a:gd name="connsiteY3" fmla="*/ 1584382 h 2940676"/>
                <a:gd name="connsiteX4" fmla="*/ 4509452 w 7031072"/>
                <a:gd name="connsiteY4" fmla="*/ 1415903 h 2940676"/>
                <a:gd name="connsiteX5" fmla="*/ 4931601 w 7031072"/>
                <a:gd name="connsiteY5" fmla="*/ 1898707 h 2940676"/>
                <a:gd name="connsiteX6" fmla="*/ 4874451 w 7031072"/>
                <a:gd name="connsiteY6" fmla="*/ 431857 h 2940676"/>
                <a:gd name="connsiteX7" fmla="*/ 5014205 w 7031072"/>
                <a:gd name="connsiteY7" fmla="*/ 0 h 2940676"/>
                <a:gd name="connsiteX8" fmla="*/ 5150676 w 7031072"/>
                <a:gd name="connsiteY8" fmla="*/ 441382 h 2940676"/>
                <a:gd name="connsiteX9" fmla="*/ 5217351 w 7031072"/>
                <a:gd name="connsiteY9" fmla="*/ 1412932 h 2940676"/>
                <a:gd name="connsiteX10" fmla="*/ 5403810 w 7031072"/>
                <a:gd name="connsiteY10" fmla="*/ 987050 h 2940676"/>
                <a:gd name="connsiteX11" fmla="*/ 5572671 w 7031072"/>
                <a:gd name="connsiteY11" fmla="*/ 1416589 h 2940676"/>
                <a:gd name="connsiteX12" fmla="*/ 5758599 w 7031072"/>
                <a:gd name="connsiteY12" fmla="*/ 1027285 h 2940676"/>
                <a:gd name="connsiteX13" fmla="*/ 5933936 w 7031072"/>
                <a:gd name="connsiteY13" fmla="*/ 1442193 h 2940676"/>
                <a:gd name="connsiteX14" fmla="*/ 6087782 w 7031072"/>
                <a:gd name="connsiteY14" fmla="*/ 1104095 h 2940676"/>
                <a:gd name="connsiteX15" fmla="*/ 6234316 w 7031072"/>
                <a:gd name="connsiteY15" fmla="*/ 1431220 h 2940676"/>
                <a:gd name="connsiteX16" fmla="*/ 6226239 w 7031072"/>
                <a:gd name="connsiteY16" fmla="*/ 2209374 h 2940676"/>
                <a:gd name="connsiteX17" fmla="*/ 6109728 w 7031072"/>
                <a:gd name="connsiteY17" fmla="*/ 2581766 h 2940676"/>
                <a:gd name="connsiteX18" fmla="*/ 6042637 w 7031072"/>
                <a:gd name="connsiteY18" fmla="*/ 2940676 h 2940676"/>
                <a:gd name="connsiteX19" fmla="*/ 7031072 w 7031072"/>
                <a:gd name="connsiteY19" fmla="*/ 2939766 h 2940676"/>
                <a:gd name="connsiteX0" fmla="*/ 0 w 8920705"/>
                <a:gd name="connsiteY0" fmla="*/ 2914206 h 2940676"/>
                <a:gd name="connsiteX1" fmla="*/ 6939652 w 8920705"/>
                <a:gd name="connsiteY1" fmla="*/ 2931493 h 2940676"/>
                <a:gd name="connsiteX2" fmla="*/ 6792659 w 8920705"/>
                <a:gd name="connsiteY2" fmla="*/ 2651182 h 2940676"/>
                <a:gd name="connsiteX3" fmla="*/ 6202109 w 8920705"/>
                <a:gd name="connsiteY3" fmla="*/ 1584382 h 2940676"/>
                <a:gd name="connsiteX4" fmla="*/ 6399085 w 8920705"/>
                <a:gd name="connsiteY4" fmla="*/ 1415903 h 2940676"/>
                <a:gd name="connsiteX5" fmla="*/ 6821234 w 8920705"/>
                <a:gd name="connsiteY5" fmla="*/ 1898707 h 2940676"/>
                <a:gd name="connsiteX6" fmla="*/ 6764084 w 8920705"/>
                <a:gd name="connsiteY6" fmla="*/ 431857 h 2940676"/>
                <a:gd name="connsiteX7" fmla="*/ 6903838 w 8920705"/>
                <a:gd name="connsiteY7" fmla="*/ 0 h 2940676"/>
                <a:gd name="connsiteX8" fmla="*/ 7040309 w 8920705"/>
                <a:gd name="connsiteY8" fmla="*/ 441382 h 2940676"/>
                <a:gd name="connsiteX9" fmla="*/ 7106984 w 8920705"/>
                <a:gd name="connsiteY9" fmla="*/ 1412932 h 2940676"/>
                <a:gd name="connsiteX10" fmla="*/ 7293443 w 8920705"/>
                <a:gd name="connsiteY10" fmla="*/ 987050 h 2940676"/>
                <a:gd name="connsiteX11" fmla="*/ 7462304 w 8920705"/>
                <a:gd name="connsiteY11" fmla="*/ 1416589 h 2940676"/>
                <a:gd name="connsiteX12" fmla="*/ 7648232 w 8920705"/>
                <a:gd name="connsiteY12" fmla="*/ 1027285 h 2940676"/>
                <a:gd name="connsiteX13" fmla="*/ 7823569 w 8920705"/>
                <a:gd name="connsiteY13" fmla="*/ 1442193 h 2940676"/>
                <a:gd name="connsiteX14" fmla="*/ 7977415 w 8920705"/>
                <a:gd name="connsiteY14" fmla="*/ 1104095 h 2940676"/>
                <a:gd name="connsiteX15" fmla="*/ 8123949 w 8920705"/>
                <a:gd name="connsiteY15" fmla="*/ 1431220 h 2940676"/>
                <a:gd name="connsiteX16" fmla="*/ 8115872 w 8920705"/>
                <a:gd name="connsiteY16" fmla="*/ 2209374 h 2940676"/>
                <a:gd name="connsiteX17" fmla="*/ 7999361 w 8920705"/>
                <a:gd name="connsiteY17" fmla="*/ 2581766 h 2940676"/>
                <a:gd name="connsiteX18" fmla="*/ 7932270 w 8920705"/>
                <a:gd name="connsiteY18" fmla="*/ 2940676 h 2940676"/>
                <a:gd name="connsiteX19" fmla="*/ 8920705 w 8920705"/>
                <a:gd name="connsiteY19" fmla="*/ 2939766 h 29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0705" h="2940676">
                  <a:moveTo>
                    <a:pt x="0" y="2914206"/>
                  </a:moveTo>
                  <a:cubicBezTo>
                    <a:pt x="92107" y="2906013"/>
                    <a:pt x="6067894" y="2940882"/>
                    <a:pt x="6939652" y="2931493"/>
                  </a:cubicBezTo>
                  <a:cubicBezTo>
                    <a:pt x="6928422" y="2809692"/>
                    <a:pt x="6861188" y="2719585"/>
                    <a:pt x="6792659" y="2651182"/>
                  </a:cubicBezTo>
                  <a:cubicBezTo>
                    <a:pt x="6456819" y="2288268"/>
                    <a:pt x="6516003" y="2046052"/>
                    <a:pt x="6202109" y="1584382"/>
                  </a:cubicBezTo>
                  <a:cubicBezTo>
                    <a:pt x="6022250" y="1333302"/>
                    <a:pt x="6266371" y="1276991"/>
                    <a:pt x="6399085" y="1415903"/>
                  </a:cubicBezTo>
                  <a:cubicBezTo>
                    <a:pt x="6498348" y="1535385"/>
                    <a:pt x="6663449" y="1643894"/>
                    <a:pt x="6821234" y="1898707"/>
                  </a:cubicBezTo>
                  <a:lnTo>
                    <a:pt x="6764084" y="431857"/>
                  </a:lnTo>
                  <a:cubicBezTo>
                    <a:pt x="6812666" y="238595"/>
                    <a:pt x="6825664" y="218012"/>
                    <a:pt x="6903838" y="0"/>
                  </a:cubicBezTo>
                  <a:cubicBezTo>
                    <a:pt x="6971299" y="221184"/>
                    <a:pt x="6998418" y="248742"/>
                    <a:pt x="7040309" y="441382"/>
                  </a:cubicBezTo>
                  <a:lnTo>
                    <a:pt x="7106984" y="1412932"/>
                  </a:lnTo>
                  <a:cubicBezTo>
                    <a:pt x="7089433" y="1278325"/>
                    <a:pt x="7135468" y="987050"/>
                    <a:pt x="7293443" y="987050"/>
                  </a:cubicBezTo>
                  <a:cubicBezTo>
                    <a:pt x="7480678" y="994365"/>
                    <a:pt x="7461086" y="1267236"/>
                    <a:pt x="7462304" y="1416589"/>
                  </a:cubicBezTo>
                  <a:cubicBezTo>
                    <a:pt x="7475093" y="1229174"/>
                    <a:pt x="7506945" y="1022409"/>
                    <a:pt x="7648232" y="1027285"/>
                  </a:cubicBezTo>
                  <a:cubicBezTo>
                    <a:pt x="7815124" y="1024846"/>
                    <a:pt x="7819301" y="1241636"/>
                    <a:pt x="7823569" y="1442193"/>
                  </a:cubicBezTo>
                  <a:cubicBezTo>
                    <a:pt x="7821639" y="1283431"/>
                    <a:pt x="7821891" y="1102266"/>
                    <a:pt x="7977415" y="1104095"/>
                  </a:cubicBezTo>
                  <a:cubicBezTo>
                    <a:pt x="8089047" y="1113238"/>
                    <a:pt x="8099654" y="1249445"/>
                    <a:pt x="8123949" y="1431220"/>
                  </a:cubicBezTo>
                  <a:cubicBezTo>
                    <a:pt x="8150518" y="1738154"/>
                    <a:pt x="8144167" y="1887810"/>
                    <a:pt x="8115872" y="2209374"/>
                  </a:cubicBezTo>
                  <a:cubicBezTo>
                    <a:pt x="8095107" y="2412104"/>
                    <a:pt x="8042097" y="2466856"/>
                    <a:pt x="7999361" y="2581766"/>
                  </a:cubicBezTo>
                  <a:cubicBezTo>
                    <a:pt x="7927365" y="2689360"/>
                    <a:pt x="7912762" y="2730555"/>
                    <a:pt x="7932270" y="2940676"/>
                  </a:cubicBezTo>
                  <a:lnTo>
                    <a:pt x="8920705" y="2939766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1" name="Isosceles Triangle 157">
              <a:extLst>
                <a:ext uri="{FF2B5EF4-FFF2-40B4-BE49-F238E27FC236}">
                  <a16:creationId xmlns="" xmlns:a16="http://schemas.microsoft.com/office/drawing/2014/main" id="{C2684A7C-FB99-4C63-8A69-68F5E4B56AA3}"/>
                </a:ext>
              </a:extLst>
            </p:cNvPr>
            <p:cNvSpPr/>
            <p:nvPr/>
          </p:nvSpPr>
          <p:spPr>
            <a:xfrm>
              <a:off x="6994202" y="1930801"/>
              <a:ext cx="227917" cy="26961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821" t="15600" r="6786" b="7086"/>
          <a:stretch>
            <a:fillRect/>
          </a:stretch>
        </p:blipFill>
        <p:spPr bwMode="auto">
          <a:xfrm>
            <a:off x="4848931" y="770708"/>
            <a:ext cx="6633320" cy="3317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" name="Freeform: Shape 118">
            <a:extLst>
              <a:ext uri="{FF2B5EF4-FFF2-40B4-BE49-F238E27FC236}">
                <a16:creationId xmlns=""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3749423" y="622301"/>
            <a:ext cx="7845677" cy="3622629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 rot="20600246">
            <a:off x="2348444" y="1690036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4595774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pic>
        <p:nvPicPr>
          <p:cNvPr id="121" name="10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316" y="371566"/>
            <a:ext cx="1853975" cy="14964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="" xmlns:a16="http://schemas.microsoft.com/office/drawing/2014/main" id="{1F2EE7B8-F388-4721-93F9-22A69C7EBA74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0" name="Freeform: Shape 159">
            <a:extLst>
              <a:ext uri="{FF2B5EF4-FFF2-40B4-BE49-F238E27FC236}">
                <a16:creationId xmlns="" xmlns:a16="http://schemas.microsoft.com/office/drawing/2014/main" id="{EB84A709-C8AC-4938-A2D2-479A91F72D9C}"/>
              </a:ext>
            </a:extLst>
          </p:cNvPr>
          <p:cNvSpPr/>
          <p:nvPr/>
        </p:nvSpPr>
        <p:spPr>
          <a:xfrm rot="2082592">
            <a:off x="-448300" y="840715"/>
            <a:ext cx="4907674" cy="5645087"/>
          </a:xfrm>
          <a:custGeom>
            <a:avLst/>
            <a:gdLst>
              <a:gd name="connsiteX0" fmla="*/ 7329514 w 7361511"/>
              <a:gd name="connsiteY0" fmla="*/ 6454811 h 8467631"/>
              <a:gd name="connsiteX1" fmla="*/ 7361511 w 7361511"/>
              <a:gd name="connsiteY1" fmla="*/ 6501004 h 8467631"/>
              <a:gd name="connsiteX2" fmla="*/ 7329514 w 7361511"/>
              <a:gd name="connsiteY2" fmla="*/ 6523168 h 8467631"/>
              <a:gd name="connsiteX3" fmla="*/ 6718721 w 7361511"/>
              <a:gd name="connsiteY3" fmla="*/ 5573039 h 8467631"/>
              <a:gd name="connsiteX4" fmla="*/ 7003911 w 7361511"/>
              <a:gd name="connsiteY4" fmla="*/ 5984755 h 8467631"/>
              <a:gd name="connsiteX5" fmla="*/ 7003911 w 7361511"/>
              <a:gd name="connsiteY5" fmla="*/ 6748710 h 8467631"/>
              <a:gd name="connsiteX6" fmla="*/ 6718721 w 7361511"/>
              <a:gd name="connsiteY6" fmla="*/ 6946257 h 8467631"/>
              <a:gd name="connsiteX7" fmla="*/ 6107928 w 7361511"/>
              <a:gd name="connsiteY7" fmla="*/ 4691266 h 8467631"/>
              <a:gd name="connsiteX8" fmla="*/ 6393118 w 7361511"/>
              <a:gd name="connsiteY8" fmla="*/ 5102982 h 8467631"/>
              <a:gd name="connsiteX9" fmla="*/ 6393118 w 7361511"/>
              <a:gd name="connsiteY9" fmla="*/ 7171798 h 8467631"/>
              <a:gd name="connsiteX10" fmla="*/ 6107927 w 7361511"/>
              <a:gd name="connsiteY10" fmla="*/ 7369346 h 8467631"/>
              <a:gd name="connsiteX11" fmla="*/ 5497135 w 7361511"/>
              <a:gd name="connsiteY11" fmla="*/ 3809494 h 8467631"/>
              <a:gd name="connsiteX12" fmla="*/ 5782325 w 7361511"/>
              <a:gd name="connsiteY12" fmla="*/ 4221209 h 8467631"/>
              <a:gd name="connsiteX13" fmla="*/ 5782325 w 7361511"/>
              <a:gd name="connsiteY13" fmla="*/ 7594887 h 8467631"/>
              <a:gd name="connsiteX14" fmla="*/ 5497135 w 7361511"/>
              <a:gd name="connsiteY14" fmla="*/ 7792435 h 8467631"/>
              <a:gd name="connsiteX15" fmla="*/ 4886343 w 7361511"/>
              <a:gd name="connsiteY15" fmla="*/ 2927723 h 8467631"/>
              <a:gd name="connsiteX16" fmla="*/ 5171533 w 7361511"/>
              <a:gd name="connsiteY16" fmla="*/ 3339438 h 8467631"/>
              <a:gd name="connsiteX17" fmla="*/ 5171533 w 7361511"/>
              <a:gd name="connsiteY17" fmla="*/ 8017975 h 8467631"/>
              <a:gd name="connsiteX18" fmla="*/ 4886344 w 7361511"/>
              <a:gd name="connsiteY18" fmla="*/ 8215522 h 8467631"/>
              <a:gd name="connsiteX19" fmla="*/ 4275550 w 7361511"/>
              <a:gd name="connsiteY19" fmla="*/ 2045951 h 8467631"/>
              <a:gd name="connsiteX20" fmla="*/ 4560740 w 7361511"/>
              <a:gd name="connsiteY20" fmla="*/ 2457665 h 8467631"/>
              <a:gd name="connsiteX21" fmla="*/ 4560740 w 7361511"/>
              <a:gd name="connsiteY21" fmla="*/ 8441064 h 8467631"/>
              <a:gd name="connsiteX22" fmla="*/ 4522386 w 7361511"/>
              <a:gd name="connsiteY22" fmla="*/ 8467631 h 8467631"/>
              <a:gd name="connsiteX23" fmla="*/ 4275550 w 7361511"/>
              <a:gd name="connsiteY23" fmla="*/ 8111286 h 8467631"/>
              <a:gd name="connsiteX24" fmla="*/ 3664757 w 7361511"/>
              <a:gd name="connsiteY24" fmla="*/ 1164178 h 8467631"/>
              <a:gd name="connsiteX25" fmla="*/ 3949947 w 7361511"/>
              <a:gd name="connsiteY25" fmla="*/ 1575893 h 8467631"/>
              <a:gd name="connsiteX26" fmla="*/ 3949947 w 7361511"/>
              <a:gd name="connsiteY26" fmla="*/ 7641229 h 8467631"/>
              <a:gd name="connsiteX27" fmla="*/ 3664757 w 7361511"/>
              <a:gd name="connsiteY27" fmla="*/ 7229513 h 8467631"/>
              <a:gd name="connsiteX28" fmla="*/ 3053964 w 7361511"/>
              <a:gd name="connsiteY28" fmla="*/ 282405 h 8467631"/>
              <a:gd name="connsiteX29" fmla="*/ 3339155 w 7361511"/>
              <a:gd name="connsiteY29" fmla="*/ 694122 h 8467631"/>
              <a:gd name="connsiteX30" fmla="*/ 3339154 w 7361511"/>
              <a:gd name="connsiteY30" fmla="*/ 6759456 h 8467631"/>
              <a:gd name="connsiteX31" fmla="*/ 3053964 w 7361511"/>
              <a:gd name="connsiteY31" fmla="*/ 6347740 h 8467631"/>
              <a:gd name="connsiteX32" fmla="*/ 895983 w 7361511"/>
              <a:gd name="connsiteY32" fmla="*/ 1269266 h 8467631"/>
              <a:gd name="connsiteX33" fmla="*/ 895983 w 7361511"/>
              <a:gd name="connsiteY33" fmla="*/ 3232367 h 8467631"/>
              <a:gd name="connsiteX34" fmla="*/ 610794 w 7361511"/>
              <a:gd name="connsiteY34" fmla="*/ 2820653 h 8467631"/>
              <a:gd name="connsiteX35" fmla="*/ 610794 w 7361511"/>
              <a:gd name="connsiteY35" fmla="*/ 1466813 h 8467631"/>
              <a:gd name="connsiteX36" fmla="*/ 2728361 w 7361511"/>
              <a:gd name="connsiteY36" fmla="*/ 0 h 8467631"/>
              <a:gd name="connsiteX37" fmla="*/ 2728361 w 7361511"/>
              <a:gd name="connsiteY37" fmla="*/ 5877683 h 8467631"/>
              <a:gd name="connsiteX38" fmla="*/ 2443171 w 7361511"/>
              <a:gd name="connsiteY38" fmla="*/ 5465968 h 8467631"/>
              <a:gd name="connsiteX39" fmla="*/ 2443171 w 7361511"/>
              <a:gd name="connsiteY39" fmla="*/ 197548 h 8467631"/>
              <a:gd name="connsiteX40" fmla="*/ 0 w 7361511"/>
              <a:gd name="connsiteY40" fmla="*/ 1889902 h 8467631"/>
              <a:gd name="connsiteX41" fmla="*/ 285190 w 7361511"/>
              <a:gd name="connsiteY41" fmla="*/ 1692355 h 8467631"/>
              <a:gd name="connsiteX42" fmla="*/ 285190 w 7361511"/>
              <a:gd name="connsiteY42" fmla="*/ 2350594 h 8467631"/>
              <a:gd name="connsiteX43" fmla="*/ 0 w 7361511"/>
              <a:gd name="connsiteY43" fmla="*/ 1938879 h 8467631"/>
              <a:gd name="connsiteX44" fmla="*/ 2117569 w 7361511"/>
              <a:gd name="connsiteY44" fmla="*/ 423088 h 8467631"/>
              <a:gd name="connsiteX45" fmla="*/ 2117569 w 7361511"/>
              <a:gd name="connsiteY45" fmla="*/ 4995912 h 8467631"/>
              <a:gd name="connsiteX46" fmla="*/ 1832379 w 7361511"/>
              <a:gd name="connsiteY46" fmla="*/ 4584197 h 8467631"/>
              <a:gd name="connsiteX47" fmla="*/ 1832379 w 7361511"/>
              <a:gd name="connsiteY47" fmla="*/ 620636 h 8467631"/>
              <a:gd name="connsiteX48" fmla="*/ 1506777 w 7361511"/>
              <a:gd name="connsiteY48" fmla="*/ 846176 h 8467631"/>
              <a:gd name="connsiteX49" fmla="*/ 1506777 w 7361511"/>
              <a:gd name="connsiteY49" fmla="*/ 4114141 h 8467631"/>
              <a:gd name="connsiteX50" fmla="*/ 1221587 w 7361511"/>
              <a:gd name="connsiteY50" fmla="*/ 3702425 h 8467631"/>
              <a:gd name="connsiteX51" fmla="*/ 1221587 w 7361511"/>
              <a:gd name="connsiteY51" fmla="*/ 1043724 h 84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361511" h="8467631">
                <a:moveTo>
                  <a:pt x="7329514" y="6454811"/>
                </a:moveTo>
                <a:lnTo>
                  <a:pt x="7361511" y="6501004"/>
                </a:lnTo>
                <a:lnTo>
                  <a:pt x="7329514" y="6523168"/>
                </a:lnTo>
                <a:close/>
                <a:moveTo>
                  <a:pt x="6718721" y="5573039"/>
                </a:moveTo>
                <a:lnTo>
                  <a:pt x="7003911" y="5984755"/>
                </a:lnTo>
                <a:lnTo>
                  <a:pt x="7003911" y="6748710"/>
                </a:lnTo>
                <a:lnTo>
                  <a:pt x="6718721" y="6946257"/>
                </a:lnTo>
                <a:close/>
                <a:moveTo>
                  <a:pt x="6107928" y="4691266"/>
                </a:moveTo>
                <a:lnTo>
                  <a:pt x="6393118" y="5102982"/>
                </a:lnTo>
                <a:lnTo>
                  <a:pt x="6393118" y="7171798"/>
                </a:lnTo>
                <a:lnTo>
                  <a:pt x="6107927" y="7369346"/>
                </a:lnTo>
                <a:close/>
                <a:moveTo>
                  <a:pt x="5497135" y="3809494"/>
                </a:moveTo>
                <a:lnTo>
                  <a:pt x="5782325" y="4221209"/>
                </a:lnTo>
                <a:lnTo>
                  <a:pt x="5782325" y="7594887"/>
                </a:lnTo>
                <a:lnTo>
                  <a:pt x="5497135" y="7792435"/>
                </a:lnTo>
                <a:close/>
                <a:moveTo>
                  <a:pt x="4886343" y="2927723"/>
                </a:moveTo>
                <a:lnTo>
                  <a:pt x="5171533" y="3339438"/>
                </a:lnTo>
                <a:lnTo>
                  <a:pt x="5171533" y="8017975"/>
                </a:lnTo>
                <a:lnTo>
                  <a:pt x="4886344" y="8215522"/>
                </a:lnTo>
                <a:close/>
                <a:moveTo>
                  <a:pt x="4275550" y="2045951"/>
                </a:moveTo>
                <a:lnTo>
                  <a:pt x="4560740" y="2457665"/>
                </a:lnTo>
                <a:lnTo>
                  <a:pt x="4560740" y="8441064"/>
                </a:lnTo>
                <a:lnTo>
                  <a:pt x="4522386" y="8467631"/>
                </a:lnTo>
                <a:lnTo>
                  <a:pt x="4275550" y="8111286"/>
                </a:lnTo>
                <a:close/>
                <a:moveTo>
                  <a:pt x="3664757" y="1164178"/>
                </a:moveTo>
                <a:lnTo>
                  <a:pt x="3949947" y="1575893"/>
                </a:lnTo>
                <a:lnTo>
                  <a:pt x="3949947" y="7641229"/>
                </a:lnTo>
                <a:lnTo>
                  <a:pt x="3664757" y="7229513"/>
                </a:lnTo>
                <a:close/>
                <a:moveTo>
                  <a:pt x="3053964" y="282405"/>
                </a:moveTo>
                <a:lnTo>
                  <a:pt x="3339155" y="694122"/>
                </a:lnTo>
                <a:lnTo>
                  <a:pt x="3339154" y="6759456"/>
                </a:lnTo>
                <a:lnTo>
                  <a:pt x="3053964" y="6347740"/>
                </a:lnTo>
                <a:close/>
                <a:moveTo>
                  <a:pt x="895983" y="1269266"/>
                </a:moveTo>
                <a:lnTo>
                  <a:pt x="895983" y="3232367"/>
                </a:lnTo>
                <a:lnTo>
                  <a:pt x="610794" y="2820653"/>
                </a:lnTo>
                <a:lnTo>
                  <a:pt x="610794" y="1466813"/>
                </a:lnTo>
                <a:close/>
                <a:moveTo>
                  <a:pt x="2728361" y="0"/>
                </a:moveTo>
                <a:lnTo>
                  <a:pt x="2728361" y="5877683"/>
                </a:lnTo>
                <a:lnTo>
                  <a:pt x="2443171" y="5465968"/>
                </a:lnTo>
                <a:lnTo>
                  <a:pt x="2443171" y="197548"/>
                </a:lnTo>
                <a:close/>
                <a:moveTo>
                  <a:pt x="0" y="1889902"/>
                </a:moveTo>
                <a:lnTo>
                  <a:pt x="285190" y="1692355"/>
                </a:lnTo>
                <a:lnTo>
                  <a:pt x="285190" y="2350594"/>
                </a:lnTo>
                <a:lnTo>
                  <a:pt x="0" y="1938879"/>
                </a:lnTo>
                <a:close/>
                <a:moveTo>
                  <a:pt x="2117569" y="423088"/>
                </a:moveTo>
                <a:lnTo>
                  <a:pt x="2117569" y="4995912"/>
                </a:lnTo>
                <a:lnTo>
                  <a:pt x="1832379" y="4584197"/>
                </a:lnTo>
                <a:lnTo>
                  <a:pt x="1832379" y="620636"/>
                </a:lnTo>
                <a:close/>
                <a:moveTo>
                  <a:pt x="1506777" y="846176"/>
                </a:moveTo>
                <a:lnTo>
                  <a:pt x="1506777" y="4114141"/>
                </a:lnTo>
                <a:lnTo>
                  <a:pt x="1221587" y="3702425"/>
                </a:lnTo>
                <a:lnTo>
                  <a:pt x="1221587" y="1043724"/>
                </a:lnTo>
                <a:close/>
              </a:path>
            </a:pathLst>
          </a:custGeom>
          <a:solidFill>
            <a:schemeClr val="accent1">
              <a:lumMod val="9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66" name="Group 165">
            <a:extLst>
              <a:ext uri="{FF2B5EF4-FFF2-40B4-BE49-F238E27FC236}">
                <a16:creationId xmlns="" xmlns:a16="http://schemas.microsoft.com/office/drawing/2014/main" id="{B69A2C4E-6FCC-4024-83C7-2C116167424C}"/>
              </a:ext>
            </a:extLst>
          </p:cNvPr>
          <p:cNvGrpSpPr/>
          <p:nvPr/>
        </p:nvGrpSpPr>
        <p:grpSpPr>
          <a:xfrm>
            <a:off x="5583755" y="1929863"/>
            <a:ext cx="5516588" cy="887174"/>
            <a:chOff x="8070832" y="2399494"/>
            <a:chExt cx="8274882" cy="1330762"/>
          </a:xfrm>
        </p:grpSpPr>
        <p:grpSp>
          <p:nvGrpSpPr>
            <p:cNvPr id="4" name="Group 3"/>
            <p:cNvGrpSpPr/>
            <p:nvPr/>
          </p:nvGrpSpPr>
          <p:grpSpPr>
            <a:xfrm>
              <a:off x="9507977" y="2399494"/>
              <a:ext cx="6837737" cy="1330762"/>
              <a:chOff x="6557475" y="1462726"/>
              <a:chExt cx="4558491" cy="887174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608274" y="1826680"/>
                <a:ext cx="4507692" cy="52322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ES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R</a:t>
                </a:r>
                <a:r>
                  <a:rPr lang="es-ES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evisamos aspectos referidos a la Didáctica del Nivel Superior.</a:t>
                </a:r>
                <a:endParaRPr lang="en-US" altLang="ko-KR" sz="1400" b="1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68" name="Freeform: Shape 167">
            <a:extLst>
              <a:ext uri="{FF2B5EF4-FFF2-40B4-BE49-F238E27FC236}">
                <a16:creationId xmlns="" xmlns:a16="http://schemas.microsoft.com/office/drawing/2014/main" id="{5234D4CF-C1FA-40A3-A0CF-9CDBD6DC754C}"/>
              </a:ext>
            </a:extLst>
          </p:cNvPr>
          <p:cNvSpPr/>
          <p:nvPr/>
        </p:nvSpPr>
        <p:spPr>
          <a:xfrm>
            <a:off x="812801" y="711200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AB418A56-7D2A-4130-8498-5C5D15390FEB}"/>
              </a:ext>
            </a:extLst>
          </p:cNvPr>
          <p:cNvGrpSpPr/>
          <p:nvPr/>
        </p:nvGrpSpPr>
        <p:grpSpPr>
          <a:xfrm rot="20788243">
            <a:off x="2688422" y="3181703"/>
            <a:ext cx="2315135" cy="2140856"/>
            <a:chOff x="8479089" y="1262387"/>
            <a:chExt cx="6147593" cy="5684813"/>
          </a:xfrm>
        </p:grpSpPr>
        <p:grpSp>
          <p:nvGrpSpPr>
            <p:cNvPr id="50" name="Group 49">
              <a:extLst>
                <a:ext uri="{FF2B5EF4-FFF2-40B4-BE49-F238E27FC236}">
                  <a16:creationId xmlns="" xmlns:a16="http://schemas.microsoft.com/office/drawing/2014/main" id="{6B738F09-BE00-45D3-88A5-FDB1618D8D1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39" name="Freeform: Shape 138">
                <a:extLst>
                  <a:ext uri="{FF2B5EF4-FFF2-40B4-BE49-F238E27FC236}">
                    <a16:creationId xmlns="" xmlns:a16="http://schemas.microsoft.com/office/drawing/2014/main" id="{B7DC8659-9D27-456B-9E4E-B4A13119D357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="" xmlns:a16="http://schemas.microsoft.com/office/drawing/2014/main" id="{3A8E1560-9381-49AF-96E5-169BE3FD3DC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="" xmlns:a16="http://schemas.microsoft.com/office/drawing/2014/main" id="{585072EC-EAC1-4A8C-A727-218C44150C9A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="" xmlns:a16="http://schemas.microsoft.com/office/drawing/2014/main" id="{2C63F105-6E15-46F1-9DCD-F9479B05DEE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="" xmlns:a16="http://schemas.microsoft.com/office/drawing/2014/main" id="{0430C843-00CE-447B-8F31-3A35BF7F4D19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="" xmlns:a16="http://schemas.microsoft.com/office/drawing/2014/main" id="{230D7E1F-305A-450C-84D1-009E7FA1308B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="" xmlns:a16="http://schemas.microsoft.com/office/drawing/2014/main" id="{7FDEF37D-0B4C-4463-837A-9B5CC6542C5E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6700D410-542E-4490-AC2E-5733428A9F8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="" xmlns:a16="http://schemas.microsoft.com/office/drawing/2014/main" id="{FC3E2579-7C0E-49CE-A38F-AD49B5FF5C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="" xmlns:a16="http://schemas.microsoft.com/office/drawing/2014/main" id="{F720685C-A63C-4EE8-A0F3-8B5F5E67F00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="" xmlns:a16="http://schemas.microsoft.com/office/drawing/2014/main" id="{6DE35E59-3952-4EEF-909A-DF104EB419D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="" xmlns:a16="http://schemas.microsoft.com/office/drawing/2014/main" id="{501B19BB-6475-456B-B918-41FBADBDFD3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="" xmlns:a16="http://schemas.microsoft.com/office/drawing/2014/main" id="{8C2EA56C-7A9A-4469-A4AE-1EA267D7966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="" xmlns:a16="http://schemas.microsoft.com/office/drawing/2014/main" id="{86FA2514-C561-429A-BF52-4E36E2723D8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="" xmlns:a16="http://schemas.microsoft.com/office/drawing/2014/main" id="{E31D85F1-37B9-4685-82B7-A8D03589147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="" xmlns:a16="http://schemas.microsoft.com/office/drawing/2014/main" id="{F4632AC1-AF4C-4594-996E-7255A1A0B77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="" xmlns:a16="http://schemas.microsoft.com/office/drawing/2014/main" id="{89B70B08-F517-40CC-8C79-7C67CBA9FD67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="" xmlns:a16="http://schemas.microsoft.com/office/drawing/2014/main" id="{5BD33883-AAD7-44F7-BD37-9B8ECADB67A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="" xmlns:a16="http://schemas.microsoft.com/office/drawing/2014/main" id="{307A9DD2-FFCD-4720-94D7-F30DB64636B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="" xmlns:a16="http://schemas.microsoft.com/office/drawing/2014/main" id="{AD2DFBBD-AAD1-447F-BB48-1B2BCB778C1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="" xmlns:a16="http://schemas.microsoft.com/office/drawing/2014/main" id="{7E774126-BA1E-4A48-8286-FFA0F8E3F8D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="" xmlns:a16="http://schemas.microsoft.com/office/drawing/2014/main" id="{82E37550-39D3-476A-9D0C-CB0EE00DFCD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="" xmlns:a16="http://schemas.microsoft.com/office/drawing/2014/main" id="{5C742560-5EB7-40E4-8A20-8D18F0243DAB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="" xmlns:a16="http://schemas.microsoft.com/office/drawing/2014/main" id="{8524E513-E2C8-468A-A58A-CFC7E25F7891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="" xmlns:a16="http://schemas.microsoft.com/office/drawing/2014/main" id="{2169EB12-DA5E-44B6-8F39-54A0F020640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="" xmlns:a16="http://schemas.microsoft.com/office/drawing/2014/main" id="{8C6E7EBD-1C9C-466A-AD4E-1DB6D8D8C9F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="" xmlns:a16="http://schemas.microsoft.com/office/drawing/2014/main" id="{570A29CA-6CC1-490C-9C31-08B6E00B3901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="" xmlns:a16="http://schemas.microsoft.com/office/drawing/2014/main" id="{C891C4E6-CB29-4C2D-90B2-D70B47755178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="" xmlns:a16="http://schemas.microsoft.com/office/drawing/2014/main" id="{1E1001C2-8267-477D-89A7-F90FDF5DB246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="" xmlns:a16="http://schemas.microsoft.com/office/drawing/2014/main" id="{66729FEA-1322-4C15-BE3C-1C6A37D38183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="" xmlns:a16="http://schemas.microsoft.com/office/drawing/2014/main" id="{9C27F096-CD01-4245-8DA2-8C084E2D4440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="" xmlns:a16="http://schemas.microsoft.com/office/drawing/2014/main" id="{78CEB3E5-BC80-48C6-8415-C2DFAE3BD223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FCC0AB56-626B-44BB-897D-173DA308714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9F5555B2-70BE-43DD-B410-FF80124DFB2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="" xmlns:a16="http://schemas.microsoft.com/office/drawing/2014/main" id="{7C6CB87F-E252-406E-BD88-096A9A34CCA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="" xmlns:a16="http://schemas.microsoft.com/office/drawing/2014/main" id="{F6737F00-F775-4784-B59F-E5F4A06D534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="" xmlns:a16="http://schemas.microsoft.com/office/drawing/2014/main" id="{58CF56DE-8CEC-4B4E-B918-C1DFB6A5FEE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="" xmlns:a16="http://schemas.microsoft.com/office/drawing/2014/main" id="{C0001AC1-5456-4312-AF36-914B7BB6D8B6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="" xmlns:a16="http://schemas.microsoft.com/office/drawing/2014/main" id="{0DDF2BA6-4189-4AC4-AB05-6B7AB839F670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="" xmlns:a16="http://schemas.microsoft.com/office/drawing/2014/main" id="{3F94258E-8492-48DA-9616-17FFEA325B93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BCDD47DD-FE7C-4A6C-9773-3FDD1269F05E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D14748D4-0EF0-46A5-BB1E-C3876C30068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00F5CC18-E877-471D-A6C7-D1E9B8FF8EB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93F6DF02-1AEB-45DE-AFC1-367D8AD20521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950D4811-28B8-4155-B542-0267B4D7F6A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C2E5FAA2-8A3B-44B6-BF6F-24890A7306F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E490B12C-A200-46FA-BC51-A665EE4FFD8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="" xmlns:a16="http://schemas.microsoft.com/office/drawing/2014/main" id="{E777C03F-1225-43D8-8EE3-6D63ADD53603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62E72525-178B-4FA0-84BF-CC01B581051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69CC5269-8E33-44FE-9CE8-DB9A37AA871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6404344F-BCA1-4CF1-BE67-5C7679EB542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6734C2D2-F60A-42DD-B42B-64384E825774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426592D0-DC86-4FEE-A0C6-1D7DA641218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0B87A9A3-74F6-420F-AFBC-CC0A40DFF1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71BAFB78-B42B-4B72-A936-0DCE58C642A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879CCFBB-54D7-4D4F-9064-405F738524D6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35B5626F-E6D7-4A94-BF42-F2FAB1CD864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9434F757-486E-4106-A1E3-0218FEF3CCB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107355F6-81D2-4D0A-B020-739E29AAB2E2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1AD154E2-89F2-432E-AA9B-7424E2761CD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B6617580-2F50-45D1-B20C-A64020C0BDB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A7D66DE4-00B6-4AC5-BD23-7E2CCEE95FD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BAE1DCA4-A861-42AE-944C-5EC37A8C55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E7342380-A1E7-43F3-9E43-7F9C32335906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0FDD9D8A-523A-4FBA-A662-46E5AC35D20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CCA98B03-5D1A-41C6-8201-E8104EFA2394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0E6C900F-9F37-4FAC-9D63-C787BA0181D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645227E2-265B-4C48-BC65-812317D1C9E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35B11BFA-D821-4CCB-A3C3-A8456C306E2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161C27F5-BE5E-4C9E-B308-A6A0BD46730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BEA7DB35-43EA-46C1-BFD9-305A3AD67D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="" xmlns:a16="http://schemas.microsoft.com/office/drawing/2014/main" id="{CD81C25F-6C2B-4DFA-8B10-E10F977CFCD7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AB0437A3-BE79-4F53-A9D4-DD75820D12F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F6F73B6E-777C-47EE-A0F8-1D6AA17964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2BD1BA57-FC50-433A-B978-339684C0AA5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D6C56A76-B71D-4348-9DFA-5DFE99CB0FF2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B0AF2679-7A3F-484E-9A5B-649D26E6218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E242437E-E71E-492D-9572-EA09D1F965B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527169D8-D601-475C-BFDC-E628F818BD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="" xmlns:a16="http://schemas.microsoft.com/office/drawing/2014/main" id="{321591C5-C04F-4C21-8ABD-82AA023FBA22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91255C69-2E23-4D49-9A54-EF2DC9B24D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098F8893-BA0E-411D-A35B-EF99CA6A4C5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CB21944C-D3A3-40F6-8CEB-8CB9CA33C65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A1212871-D3C6-450D-A8A2-D9EFD7F6BB3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6C02299B-C22A-4011-87B9-225C10BC1AC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961FAA8A-DD86-4F31-A454-EADF3A7C00E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20A9A607-097C-4648-BCA5-1140489E9E0F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="" xmlns:a16="http://schemas.microsoft.com/office/drawing/2014/main" id="{DD65AD6E-67BC-4A89-9CA4-98E433159BEC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C4ECD2AB-45AE-4A6C-98B6-B63FE7018C6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EA7D0A7C-B0D0-42D3-AFB3-E76E5104D00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A20C431C-78D2-4354-ACA6-A3D45C4F754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A9C57BE7-E305-4D02-A27E-537823FFC66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E111D2B6-D3D7-4151-BFB3-655C8D2865C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8CD3E767-D8CD-4CA8-BF25-F3504410C03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DE135B22-61E9-4C0E-857C-E93DE1BDF25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1178532" y="5152633"/>
            <a:ext cx="3963237" cy="1054698"/>
            <a:chOff x="3960971" y="2767117"/>
            <a:chExt cx="4267200" cy="1321489"/>
          </a:xfrm>
        </p:grpSpPr>
        <p:sp>
          <p:nvSpPr>
            <p:cNvPr id="147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="" xmlns:a16="http://schemas.microsoft.com/office/drawing/2014/main" id="{D83D594B-988D-450D-9AAB-D398E3BA5E67}"/>
              </a:ext>
            </a:extLst>
          </p:cNvPr>
          <p:cNvGrpSpPr/>
          <p:nvPr/>
        </p:nvGrpSpPr>
        <p:grpSpPr>
          <a:xfrm>
            <a:off x="5583755" y="2945863"/>
            <a:ext cx="5516588" cy="1318061"/>
            <a:chOff x="8070832" y="2399493"/>
            <a:chExt cx="8274882" cy="1977092"/>
          </a:xfrm>
        </p:grpSpPr>
        <p:grpSp>
          <p:nvGrpSpPr>
            <p:cNvPr id="171" name="Group 170">
              <a:extLst>
                <a:ext uri="{FF2B5EF4-FFF2-40B4-BE49-F238E27FC236}">
                  <a16:creationId xmlns="" xmlns:a16="http://schemas.microsoft.com/office/drawing/2014/main" id="{82C4FE9E-63EE-4E26-9446-D22B83922290}"/>
                </a:ext>
              </a:extLst>
            </p:cNvPr>
            <p:cNvGrpSpPr/>
            <p:nvPr/>
          </p:nvGrpSpPr>
          <p:grpSpPr>
            <a:xfrm>
              <a:off x="9507976" y="2399493"/>
              <a:ext cx="6837738" cy="1977092"/>
              <a:chOff x="6557475" y="1462726"/>
              <a:chExt cx="4558492" cy="1318061"/>
            </a:xfrm>
          </p:grpSpPr>
          <p:sp>
            <p:nvSpPr>
              <p:cNvPr id="173" name="TextBox 172">
                <a:extLst>
                  <a:ext uri="{FF2B5EF4-FFF2-40B4-BE49-F238E27FC236}">
                    <a16:creationId xmlns="" xmlns:a16="http://schemas.microsoft.com/office/drawing/2014/main" id="{6F7B3717-3703-4ABB-80FB-53777B73E358}"/>
                  </a:ext>
                </a:extLst>
              </p:cNvPr>
              <p:cNvSpPr txBox="1"/>
              <p:nvPr/>
            </p:nvSpPr>
            <p:spPr>
              <a:xfrm>
                <a:off x="6608275" y="1826680"/>
                <a:ext cx="4507692" cy="9541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ES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F</a:t>
                </a:r>
                <a:r>
                  <a:rPr lang="es-ES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ocalizamos en el sujeto del aprendizaje, como también en los distintos escenarios que se presentan en torno a la enseñanza como del aprendizaje. </a:t>
                </a:r>
                <a:endParaRPr lang="en-US" altLang="ko-KR" sz="1400" b="1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="" xmlns:a16="http://schemas.microsoft.com/office/drawing/2014/main" id="{5D324425-E1E6-48A0-9341-C9140E9B8BC6}"/>
                  </a:ext>
                </a:extLst>
              </p:cNvPr>
              <p:cNvSpPr txBox="1"/>
              <p:nvPr/>
            </p:nvSpPr>
            <p:spPr>
              <a:xfrm>
                <a:off x="6557475" y="1462726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endParaRPr lang="ko-KR" altLang="en-US" sz="2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2" name="TextBox 171">
              <a:extLst>
                <a:ext uri="{FF2B5EF4-FFF2-40B4-BE49-F238E27FC236}">
                  <a16:creationId xmlns="" xmlns:a16="http://schemas.microsoft.com/office/drawing/2014/main" id="{80CC7526-C3E5-47B3-96C0-15195B9F61CE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="" xmlns:a16="http://schemas.microsoft.com/office/drawing/2014/main" id="{2974FF77-E454-402E-99C2-6680F35139F2}"/>
              </a:ext>
            </a:extLst>
          </p:cNvPr>
          <p:cNvGrpSpPr/>
          <p:nvPr/>
        </p:nvGrpSpPr>
        <p:grpSpPr>
          <a:xfrm>
            <a:off x="5583755" y="4506720"/>
            <a:ext cx="5568840" cy="1851301"/>
            <a:chOff x="8070832" y="2441627"/>
            <a:chExt cx="8353260" cy="2776957"/>
          </a:xfrm>
        </p:grpSpPr>
        <p:sp>
          <p:nvSpPr>
            <p:cNvPr id="178" name="TextBox 177">
              <a:extLst>
                <a:ext uri="{FF2B5EF4-FFF2-40B4-BE49-F238E27FC236}">
                  <a16:creationId xmlns="" xmlns:a16="http://schemas.microsoft.com/office/drawing/2014/main" id="{EB820823-72FE-478B-B331-2A0D7060B243}"/>
                </a:ext>
              </a:extLst>
            </p:cNvPr>
            <p:cNvSpPr txBox="1"/>
            <p:nvPr/>
          </p:nvSpPr>
          <p:spPr>
            <a:xfrm>
              <a:off x="9662554" y="2494756"/>
              <a:ext cx="6761538" cy="27238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Ante estos planteamientos, les proponemos revisar en esta jornada, aspectos referidos tanto a la organización institucional, haciendo siempre </a:t>
              </a:r>
              <a:r>
                <a:rPr lang="es-ES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hincapié en </a:t>
              </a:r>
              <a:r>
                <a:rPr lang="es-ES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las prácticas pedagógicas que se presentan en cada Instituto de Formación con el propósito de brindar aportes teóricos que conlleven a la </a:t>
              </a:r>
              <a:r>
                <a:rPr lang="es-ES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reflexión</a:t>
              </a:r>
              <a:r>
                <a:rPr lang="es-AR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  </a:t>
              </a:r>
              <a:r>
                <a:rPr lang="es-AR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por parte de los profesionales docentes tendientes a la mejora. </a:t>
              </a:r>
              <a:endParaRPr lang="es-ES" sz="1400" b="1" dirty="0" smtClean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="" xmlns:a16="http://schemas.microsoft.com/office/drawing/2014/main" id="{06894F85-4E08-4FC4-BF43-E0D0FF68696D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1" name="150 Rectángulo"/>
          <p:cNvSpPr/>
          <p:nvPr/>
        </p:nvSpPr>
        <p:spPr>
          <a:xfrm>
            <a:off x="3479074" y="650017"/>
            <a:ext cx="78333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CONDICIONES INSTITUCIONALES DE LOS IES:</a:t>
            </a:r>
          </a:p>
          <a:p>
            <a:pPr algn="ctr"/>
            <a:r>
              <a:rPr lang="es-ES" sz="2400" b="1" dirty="0" smtClean="0"/>
              <a:t>DESAFÍOS ACTUALES EN LA FORMACIÓN</a:t>
            </a:r>
            <a:endParaRPr lang="es-ES" sz="2400" dirty="0"/>
          </a:p>
        </p:txBody>
      </p:sp>
      <p:sp>
        <p:nvSpPr>
          <p:cNvPr id="153" name="152 Rectángulo"/>
          <p:cNvSpPr/>
          <p:nvPr/>
        </p:nvSpPr>
        <p:spPr>
          <a:xfrm>
            <a:off x="945998" y="1292023"/>
            <a:ext cx="21233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Desafíos de la formación docente y el desempeño de</a:t>
            </a:r>
          </a:p>
          <a:p>
            <a:r>
              <a:rPr lang="es-ES" sz="2400" b="1" dirty="0" smtClean="0"/>
              <a:t>los Institutos dentro del sistema formador.</a:t>
            </a:r>
            <a:endParaRPr lang="es-ES" sz="2400" b="1" dirty="0"/>
          </a:p>
        </p:txBody>
      </p:sp>
      <p:sp>
        <p:nvSpPr>
          <p:cNvPr id="154" name="153 Rectángulo"/>
          <p:cNvSpPr/>
          <p:nvPr/>
        </p:nvSpPr>
        <p:spPr>
          <a:xfrm>
            <a:off x="6594865" y="1885797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En la primera jornada</a:t>
            </a:r>
            <a:endParaRPr lang="es-ES" b="1" dirty="0"/>
          </a:p>
        </p:txBody>
      </p:sp>
      <p:sp>
        <p:nvSpPr>
          <p:cNvPr id="155" name="154 Rectángulo"/>
          <p:cNvSpPr/>
          <p:nvPr/>
        </p:nvSpPr>
        <p:spPr>
          <a:xfrm>
            <a:off x="6641710" y="2861773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En la segunda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53" grpId="0"/>
      <p:bldP spid="154" grpId="0"/>
      <p:bldP spid="1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="" xmlns:a16="http://schemas.microsoft.com/office/drawing/2014/main" id="{53465DD4-DFF5-4708-8E83-38FFA6677D34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/>
              <a:t>Propuesta: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="" xmlns:a16="http://schemas.microsoft.com/office/drawing/2014/main" id="{CEB9BB9F-1DB6-45C3-A6FE-8F093D9D5FD9}"/>
              </a:ext>
            </a:extLst>
          </p:cNvPr>
          <p:cNvSpPr/>
          <p:nvPr/>
        </p:nvSpPr>
        <p:spPr>
          <a:xfrm>
            <a:off x="1" y="0"/>
            <a:ext cx="28088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5524501" y="2919753"/>
            <a:ext cx="66675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BF384FF8-8F72-4348-B6C6-0E1A01B1930B}"/>
              </a:ext>
            </a:extLst>
          </p:cNvPr>
          <p:cNvGrpSpPr/>
          <p:nvPr/>
        </p:nvGrpSpPr>
        <p:grpSpPr>
          <a:xfrm rot="20788243">
            <a:off x="2450991" y="1780656"/>
            <a:ext cx="2315135" cy="2140856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36204B64-8526-4B61-A8B5-E25EAB5B9AC2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4C583B3B-CFCC-4297-9213-64738AD7179A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EB552930-4B1B-43E9-A809-9753F9AA577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8FB87850-A979-4840-8BDA-266AFEADB5E2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D03EC990-949A-4320-955A-94EC80955A0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C638D00C-9430-4FDE-9AC1-2278342DFDD5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E75213F3-6F48-427A-A1CD-DEFA0614A3F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B6402CDE-35E8-4959-AC8C-436170A95AA6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ECE27259-8B80-42E3-8FC7-94443B82E846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E8B54D8D-B988-425C-9437-0C864008F9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9128FD92-FAEC-4382-807C-38861F86E90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4FA940C5-1992-432F-8D50-6FE2D3AD176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496ED3DB-B2E7-42CF-8C4D-C2C15E22C14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ABC786B8-63BD-479D-8326-F731406C807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6D801E22-4BCC-4747-B911-74057F55EE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FEB56ACF-2597-4BD5-806C-41416ADCD550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908CFA48-282C-40F5-96A9-AFC2D25C5C6B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7C467737-31B9-4E8B-A93B-B84D8CAEF90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16F22960-E4E4-43C9-8113-9FA9383190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898A5C06-5EE3-47AB-88DE-492CA5D83E8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06CE4DE0-4C74-4D7F-9471-2868F5BB871E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BFD0D555-216B-4932-B9FE-ACE365A3AC9C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72A05CE5-77C4-4604-BBD2-E3B32A88C07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15AE40B2-8808-4881-9B09-246C1117A929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4A1B9EA9-2301-4049-8D19-A3E9AC6530D0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C385D748-74BF-4D8D-ACC5-059C21D36D6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FA352A5A-CE85-4D62-9A13-117CC7600B7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9BACD9CB-C787-4B39-8554-DC98CFE2F3DB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25DF2450-FAF7-478C-AAE6-26251C8F2272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D3C4D7D3-B5BB-49DA-99E4-EF5F182C9875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3E026E30-9F88-4E52-A252-742503E17DA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08C900B2-BEB8-4E65-8811-47A6121E6DE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A976A94D-D5F5-4609-AF2D-3B882D9BC725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740A6B72-633A-4964-96B3-9A148FF849E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D40146B1-3180-4707-A6DC-BE5793CED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C3449BE2-6176-4D30-83D2-ECFFDA8070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F690578B-BAFF-4522-B53E-124719FB9CB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4AB707A8-EA14-46A6-8FC3-D68EA3DAE48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DFACE692-69BE-47D3-A277-BB3F38656D9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954A49EC-DAF5-4715-9944-D53F451E73F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6007B31D-6309-4FEE-83CE-4452D872DECC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1CB31229-7923-4315-A7F1-07E855DAD1F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F7B98F86-BEAF-423D-975C-4B92B5FDC512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90F2BEF7-178D-4E9F-A397-45BE0BA5237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BA5D33CC-72BA-4ED3-929D-BBFA7047CAE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3CC7AFB0-C00A-4EA5-882E-D3826B7397E3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19394C8E-A74F-4AF5-97C7-95FA1AE0B92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3B1FA5F8-EF79-4816-A8B5-F00DAEE00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9906C50D-6583-4C6C-ABB6-604D442DC36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808F829E-4B0D-47BC-9880-012A7B65B54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8269D359-37D2-4469-A657-9DEA3B2D2262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467DC549-A083-4C11-B1F7-D33B745CEB7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F365A485-8177-48F1-9A43-F6CE27A2C7B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989E9088-2ED8-4F34-BFA9-2DD62230872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BE4B2C34-F66A-4F3B-AA9F-56FC53F89CE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3167BC9F-BC21-4515-AE1E-1158D9F512B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35C7950D-0081-4FDD-96BF-00DC700C4892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1CA22296-76B6-4C9D-A610-6C234C29F81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86D450B3-B290-4F17-9A82-ABF9DF1DE5B0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65C16229-0C2F-41DC-BDD8-EC108129745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0601B9C8-2FDF-477E-9898-91C87ECB21E0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EFB32CC0-4F88-4E41-9F2F-C9FCCAC1CBA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88873582-36C3-48D4-AD0B-DE9A6BF625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450CDD60-666F-4A75-92B6-5F5B797CA58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919CC631-F3D5-474F-8835-1087B1EC8E3C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A7B7CA39-7C1C-432E-93DF-FAE40EA0AB3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640CE090-27A0-41ED-937D-63A8F2040B1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B9B6C874-B96E-479C-B875-CD48504853E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94ADC981-020F-42C6-B668-1DF08572540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7D9D223F-EDB4-45BE-B370-2D29C457CD6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79D71484-C93C-48F4-A2FE-561C923EA01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62E6484E-1FD7-43AF-AD13-0D31529E1F1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FC21BC80-4CA6-4B86-840F-9C3517060099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FFC7FEB3-8A5C-467E-A3AA-5AD91CF423C5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071F25F0-0699-4A26-A1F3-ACBC2D10889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C6D21C08-5954-464C-9CFF-1F895A0B30A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E918EED3-9B79-4A7D-83FA-C87BD3E71C6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01F6A468-F3F6-4D6A-B01D-EBA40414DE2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9AA2A404-4E51-4573-801E-16F593AE80C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EA53B2F4-33BE-43E3-8D64-A0FDE9F5C1E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9B55A05E-2313-42CE-9400-F183431BF3F9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BBB9D8D4-3653-400C-B38B-A809350EA55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D66409B5-9B20-43C9-B3DB-571E394DF55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4B534EBE-B982-4CAB-B96C-88E1B667719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CD094AED-B320-4F63-B7FA-D1081B3FF0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EF2CB90B-4C6F-428E-9A21-9CF239A6B31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7615928F-4E3C-4FFE-984D-F47A483C606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39BB9543-19CA-4406-81F4-D68D2216F81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745340EC-00C1-432F-8176-FB2E0DFA229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="" xmlns:a16="http://schemas.microsoft.com/office/drawing/2014/main" id="{F04E49FE-D0ED-43C8-819D-E94DC8A508F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="" xmlns:a16="http://schemas.microsoft.com/office/drawing/2014/main" id="{627AFE97-C372-407E-A8A0-BB0A13BED5A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="" xmlns:a16="http://schemas.microsoft.com/office/drawing/2014/main" id="{F525AA09-A326-49D7-B6E0-ECAC0B12493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="" xmlns:a16="http://schemas.microsoft.com/office/drawing/2014/main" id="{2F66879C-07FD-47BE-8986-8930C1432668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9552601B-DD80-4CBD-8E72-A8FFEC43B9C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="" xmlns:a16="http://schemas.microsoft.com/office/drawing/2014/main" id="{F9FD31B1-D601-4BB7-BC68-1F3651E4EA7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="" xmlns:a16="http://schemas.microsoft.com/office/drawing/2014/main" id="{D2D1A268-2B03-428F-BE26-4457DF6727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="" xmlns:a16="http://schemas.microsoft.com/office/drawing/2014/main" id="{9BA00ECD-E6C3-42C4-BC64-161F1FF51D5E}"/>
              </a:ext>
            </a:extLst>
          </p:cNvPr>
          <p:cNvGrpSpPr/>
          <p:nvPr/>
        </p:nvGrpSpPr>
        <p:grpSpPr>
          <a:xfrm>
            <a:off x="1579531" y="4116847"/>
            <a:ext cx="2511085" cy="668251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="" xmlns:a16="http://schemas.microsoft.com/office/drawing/2014/main" id="{9225334A-DB95-4E49-A020-7240E8C1DEA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="" xmlns:a16="http://schemas.microsoft.com/office/drawing/2014/main" id="{08456589-A05E-4115-AA6E-3D8B70F0997B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="" xmlns:a16="http://schemas.microsoft.com/office/drawing/2014/main" id="{34BD87D8-6620-4AD2-8BF6-B1A84694179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="" xmlns:a16="http://schemas.microsoft.com/office/drawing/2014/main" id="{E6FA30C5-9D63-4AE2-8F0F-D37B53E1C6B0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="" xmlns:a16="http://schemas.microsoft.com/office/drawing/2014/main" id="{61913734-5F44-4CF8-A643-8B76A30E4B03}"/>
              </a:ext>
            </a:extLst>
          </p:cNvPr>
          <p:cNvSpPr/>
          <p:nvPr/>
        </p:nvSpPr>
        <p:spPr>
          <a:xfrm>
            <a:off x="1329875" y="2163337"/>
            <a:ext cx="3044883" cy="2905209"/>
          </a:xfrm>
          <a:custGeom>
            <a:avLst/>
            <a:gdLst>
              <a:gd name="connsiteX0" fmla="*/ 0 w 4567324"/>
              <a:gd name="connsiteY0" fmla="*/ 0 h 4357814"/>
              <a:gd name="connsiteX1" fmla="*/ 2186363 w 4567324"/>
              <a:gd name="connsiteY1" fmla="*/ 0 h 4357814"/>
              <a:gd name="connsiteX2" fmla="*/ 2186363 w 4567324"/>
              <a:gd name="connsiteY2" fmla="*/ 195535 h 4357814"/>
              <a:gd name="connsiteX3" fmla="*/ 195535 w 4567324"/>
              <a:gd name="connsiteY3" fmla="*/ 195535 h 4357814"/>
              <a:gd name="connsiteX4" fmla="*/ 195535 w 4567324"/>
              <a:gd name="connsiteY4" fmla="*/ 4162279 h 4357814"/>
              <a:gd name="connsiteX5" fmla="*/ 4371789 w 4567324"/>
              <a:gd name="connsiteY5" fmla="*/ 4162279 h 4357814"/>
              <a:gd name="connsiteX6" fmla="*/ 4371789 w 4567324"/>
              <a:gd name="connsiteY6" fmla="*/ 1765145 h 4357814"/>
              <a:gd name="connsiteX7" fmla="*/ 4567324 w 4567324"/>
              <a:gd name="connsiteY7" fmla="*/ 1765145 h 4357814"/>
              <a:gd name="connsiteX8" fmla="*/ 4567324 w 4567324"/>
              <a:gd name="connsiteY8" fmla="*/ 4357814 h 4357814"/>
              <a:gd name="connsiteX9" fmla="*/ 0 w 4567324"/>
              <a:gd name="connsiteY9" fmla="*/ 4357814 h 435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7324" h="4357814">
                <a:moveTo>
                  <a:pt x="0" y="0"/>
                </a:moveTo>
                <a:lnTo>
                  <a:pt x="2186363" y="0"/>
                </a:lnTo>
                <a:lnTo>
                  <a:pt x="2186363" y="195535"/>
                </a:lnTo>
                <a:lnTo>
                  <a:pt x="195535" y="195535"/>
                </a:lnTo>
                <a:lnTo>
                  <a:pt x="195535" y="4162279"/>
                </a:lnTo>
                <a:lnTo>
                  <a:pt x="4371789" y="4162279"/>
                </a:lnTo>
                <a:lnTo>
                  <a:pt x="4371789" y="1765145"/>
                </a:lnTo>
                <a:lnTo>
                  <a:pt x="4567324" y="1765145"/>
                </a:lnTo>
                <a:lnTo>
                  <a:pt x="4567324" y="4357814"/>
                </a:lnTo>
                <a:lnTo>
                  <a:pt x="0" y="4357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9" name="108 Rectángulo"/>
          <p:cNvSpPr/>
          <p:nvPr/>
        </p:nvSpPr>
        <p:spPr>
          <a:xfrm>
            <a:off x="4863738" y="1127346"/>
            <a:ext cx="7099662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s-ES" sz="2400" b="1" dirty="0"/>
          </a:p>
          <a:p>
            <a:r>
              <a:rPr lang="es-ES" sz="2400" b="1" dirty="0" smtClean="0"/>
              <a:t>*L</a:t>
            </a:r>
            <a:r>
              <a:rPr lang="es-ES" sz="2400" b="1" dirty="0" smtClean="0"/>
              <a:t>eer </a:t>
            </a:r>
            <a:r>
              <a:rPr lang="es-ES" sz="2400" b="1" dirty="0" smtClean="0"/>
              <a:t>la gramática </a:t>
            </a:r>
            <a:r>
              <a:rPr lang="es-ES" sz="2400" b="1" dirty="0" smtClean="0"/>
              <a:t>escolar, </a:t>
            </a:r>
            <a:r>
              <a:rPr lang="es-ES" sz="2400" b="1" dirty="0" smtClean="0"/>
              <a:t>que es “ el conjunto de normas, formas </a:t>
            </a:r>
            <a:r>
              <a:rPr lang="es-ES" sz="2400" b="1" dirty="0" smtClean="0"/>
              <a:t>y reglas </a:t>
            </a:r>
            <a:r>
              <a:rPr lang="es-ES" sz="2400" b="1" dirty="0" smtClean="0"/>
              <a:t>que organizan el trabajo de </a:t>
            </a:r>
            <a:r>
              <a:rPr lang="es-ES" sz="2400" b="1" dirty="0" smtClean="0"/>
              <a:t>enseñanza. </a:t>
            </a:r>
          </a:p>
          <a:p>
            <a:endParaRPr lang="es-ES" sz="2400" b="1" dirty="0"/>
          </a:p>
          <a:p>
            <a:r>
              <a:rPr lang="es-ES" sz="2400" b="1" dirty="0"/>
              <a:t>*</a:t>
            </a:r>
            <a:r>
              <a:rPr lang="es-ES" sz="2400" b="1" dirty="0" smtClean="0"/>
              <a:t>Esta gramática organiza </a:t>
            </a:r>
            <a:r>
              <a:rPr lang="es-ES" sz="2400" b="1" dirty="0" smtClean="0"/>
              <a:t>el significado del trabajo escolar</a:t>
            </a:r>
            <a:r>
              <a:rPr lang="es-ES" sz="2400" b="1" dirty="0" smtClean="0"/>
              <a:t>.</a:t>
            </a:r>
          </a:p>
          <a:p>
            <a:endParaRPr lang="es-ES" sz="2400" b="1" dirty="0" smtClean="0"/>
          </a:p>
          <a:p>
            <a:r>
              <a:rPr lang="es-ES" sz="2400" b="1" dirty="0" smtClean="0"/>
              <a:t>*La </a:t>
            </a:r>
            <a:r>
              <a:rPr lang="es-ES" sz="2400" b="1" dirty="0" smtClean="0"/>
              <a:t>eficacia reside en su naturalización, en su invisibilidad. </a:t>
            </a:r>
            <a:endParaRPr lang="es-ES" sz="2400" b="1" dirty="0" smtClean="0"/>
          </a:p>
          <a:p>
            <a:endParaRPr lang="es-ES" sz="2400" b="1" dirty="0" smtClean="0"/>
          </a:p>
          <a:p>
            <a:r>
              <a:rPr lang="es-ES" sz="2400" b="1" dirty="0" smtClean="0"/>
              <a:t>*Eso se condensa </a:t>
            </a:r>
            <a:r>
              <a:rPr lang="es-ES" sz="2400" b="1" dirty="0" smtClean="0"/>
              <a:t>y es particularmente productivo en las instituciones que se encargan de formar a los </a:t>
            </a:r>
            <a:r>
              <a:rPr lang="es-ES" sz="2400" b="1" dirty="0" smtClean="0"/>
              <a:t>futuros docentes </a:t>
            </a:r>
            <a:r>
              <a:rPr lang="es-ES" sz="2400" b="1" dirty="0" smtClean="0"/>
              <a:t>(Pineau:1999</a:t>
            </a:r>
            <a:r>
              <a:rPr lang="es-ES" sz="2400" b="1" dirty="0" smtClean="0"/>
              <a:t>)” y, técnicos competentes.</a:t>
            </a:r>
            <a:endParaRPr lang="es-ES" sz="2400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4876801" y="438150"/>
            <a:ext cx="398145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/>
              <a:t>Propuesta…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13">
            <a:extLst>
              <a:ext uri="{FF2B5EF4-FFF2-40B4-BE49-F238E27FC236}">
                <a16:creationId xmlns="" xmlns:a16="http://schemas.microsoft.com/office/drawing/2014/main" id="{4A70C31F-14BC-4E9D-B047-9E9AA8F1BA64}"/>
              </a:ext>
            </a:extLst>
          </p:cNvPr>
          <p:cNvSpPr>
            <a:spLocks/>
          </p:cNvSpPr>
          <p:nvPr/>
        </p:nvSpPr>
        <p:spPr bwMode="auto">
          <a:xfrm rot="8950285" flipV="1">
            <a:off x="1596864" y="3619394"/>
            <a:ext cx="2914995" cy="4369901"/>
          </a:xfrm>
          <a:custGeom>
            <a:avLst/>
            <a:gdLst>
              <a:gd name="T0" fmla="*/ 388 w 2127"/>
              <a:gd name="T1" fmla="*/ 1550 h 3157"/>
              <a:gd name="T2" fmla="*/ 312 w 2127"/>
              <a:gd name="T3" fmla="*/ 1481 h 3157"/>
              <a:gd name="T4" fmla="*/ 259 w 2127"/>
              <a:gd name="T5" fmla="*/ 1260 h 3157"/>
              <a:gd name="T6" fmla="*/ 380 w 2127"/>
              <a:gd name="T7" fmla="*/ 1152 h 3157"/>
              <a:gd name="T8" fmla="*/ 318 w 2127"/>
              <a:gd name="T9" fmla="*/ 915 h 3157"/>
              <a:gd name="T10" fmla="*/ 345 w 2127"/>
              <a:gd name="T11" fmla="*/ 802 h 3157"/>
              <a:gd name="T12" fmla="*/ 349 w 2127"/>
              <a:gd name="T13" fmla="*/ 635 h 3157"/>
              <a:gd name="T14" fmla="*/ 421 w 2127"/>
              <a:gd name="T15" fmla="*/ 485 h 3157"/>
              <a:gd name="T16" fmla="*/ 561 w 2127"/>
              <a:gd name="T17" fmla="*/ 367 h 3157"/>
              <a:gd name="T18" fmla="*/ 569 w 2127"/>
              <a:gd name="T19" fmla="*/ 271 h 3157"/>
              <a:gd name="T20" fmla="*/ 561 w 2127"/>
              <a:gd name="T21" fmla="*/ 181 h 3157"/>
              <a:gd name="T22" fmla="*/ 625 w 2127"/>
              <a:gd name="T23" fmla="*/ 148 h 3157"/>
              <a:gd name="T24" fmla="*/ 769 w 2127"/>
              <a:gd name="T25" fmla="*/ 90 h 3157"/>
              <a:gd name="T26" fmla="*/ 909 w 2127"/>
              <a:gd name="T27" fmla="*/ 57 h 3157"/>
              <a:gd name="T28" fmla="*/ 1114 w 2127"/>
              <a:gd name="T29" fmla="*/ 148 h 3157"/>
              <a:gd name="T30" fmla="*/ 1236 w 2127"/>
              <a:gd name="T31" fmla="*/ 300 h 3157"/>
              <a:gd name="T32" fmla="*/ 1447 w 2127"/>
              <a:gd name="T33" fmla="*/ 373 h 3157"/>
              <a:gd name="T34" fmla="*/ 1554 w 2127"/>
              <a:gd name="T35" fmla="*/ 475 h 3157"/>
              <a:gd name="T36" fmla="*/ 1775 w 2127"/>
              <a:gd name="T37" fmla="*/ 691 h 3157"/>
              <a:gd name="T38" fmla="*/ 1677 w 2127"/>
              <a:gd name="T39" fmla="*/ 814 h 3157"/>
              <a:gd name="T40" fmla="*/ 1939 w 2127"/>
              <a:gd name="T41" fmla="*/ 1097 h 3157"/>
              <a:gd name="T42" fmla="*/ 1890 w 2127"/>
              <a:gd name="T43" fmla="*/ 1273 h 3157"/>
              <a:gd name="T44" fmla="*/ 2095 w 2127"/>
              <a:gd name="T45" fmla="*/ 1310 h 3157"/>
              <a:gd name="T46" fmla="*/ 1794 w 2127"/>
              <a:gd name="T47" fmla="*/ 1274 h 3157"/>
              <a:gd name="T48" fmla="*/ 1811 w 2127"/>
              <a:gd name="T49" fmla="*/ 1429 h 3157"/>
              <a:gd name="T50" fmla="*/ 1930 w 2127"/>
              <a:gd name="T51" fmla="*/ 1478 h 3157"/>
              <a:gd name="T52" fmla="*/ 1627 w 2127"/>
              <a:gd name="T53" fmla="*/ 1415 h 3157"/>
              <a:gd name="T54" fmla="*/ 1667 w 2127"/>
              <a:gd name="T55" fmla="*/ 1497 h 3157"/>
              <a:gd name="T56" fmla="*/ 1629 w 2127"/>
              <a:gd name="T57" fmla="*/ 1664 h 3157"/>
              <a:gd name="T58" fmla="*/ 1496 w 2127"/>
              <a:gd name="T59" fmla="*/ 1500 h 3157"/>
              <a:gd name="T60" fmla="*/ 1532 w 2127"/>
              <a:gd name="T61" fmla="*/ 1589 h 3157"/>
              <a:gd name="T62" fmla="*/ 1509 w 2127"/>
              <a:gd name="T63" fmla="*/ 1647 h 3157"/>
              <a:gd name="T64" fmla="*/ 1579 w 2127"/>
              <a:gd name="T65" fmla="*/ 1799 h 3157"/>
              <a:gd name="T66" fmla="*/ 1631 w 2127"/>
              <a:gd name="T67" fmla="*/ 2080 h 3157"/>
              <a:gd name="T68" fmla="*/ 1652 w 2127"/>
              <a:gd name="T69" fmla="*/ 2242 h 3157"/>
              <a:gd name="T70" fmla="*/ 1572 w 2127"/>
              <a:gd name="T71" fmla="*/ 2303 h 3157"/>
              <a:gd name="T72" fmla="*/ 1567 w 2127"/>
              <a:gd name="T73" fmla="*/ 2433 h 3157"/>
              <a:gd name="T74" fmla="*/ 1498 w 2127"/>
              <a:gd name="T75" fmla="*/ 2455 h 3157"/>
              <a:gd name="T76" fmla="*/ 1384 w 2127"/>
              <a:gd name="T77" fmla="*/ 2483 h 3157"/>
              <a:gd name="T78" fmla="*/ 1251 w 2127"/>
              <a:gd name="T79" fmla="*/ 2679 h 3157"/>
              <a:gd name="T80" fmla="*/ 998 w 2127"/>
              <a:gd name="T81" fmla="*/ 2538 h 3157"/>
              <a:gd name="T82" fmla="*/ 790 w 2127"/>
              <a:gd name="T83" fmla="*/ 2468 h 3157"/>
              <a:gd name="T84" fmla="*/ 649 w 2127"/>
              <a:gd name="T85" fmla="*/ 2321 h 3157"/>
              <a:gd name="T86" fmla="*/ 513 w 2127"/>
              <a:gd name="T87" fmla="*/ 2337 h 3157"/>
              <a:gd name="T88" fmla="*/ 574 w 2127"/>
              <a:gd name="T89" fmla="*/ 2476 h 3157"/>
              <a:gd name="T90" fmla="*/ 545 w 2127"/>
              <a:gd name="T91" fmla="*/ 2580 h 3157"/>
              <a:gd name="T92" fmla="*/ 349 w 2127"/>
              <a:gd name="T93" fmla="*/ 2754 h 3157"/>
              <a:gd name="T94" fmla="*/ 407 w 2127"/>
              <a:gd name="T95" fmla="*/ 2783 h 3157"/>
              <a:gd name="T96" fmla="*/ 456 w 2127"/>
              <a:gd name="T97" fmla="*/ 2817 h 3157"/>
              <a:gd name="T98" fmla="*/ 449 w 2127"/>
              <a:gd name="T99" fmla="*/ 2968 h 3157"/>
              <a:gd name="T100" fmla="*/ 392 w 2127"/>
              <a:gd name="T101" fmla="*/ 3084 h 3157"/>
              <a:gd name="T102" fmla="*/ 349 w 2127"/>
              <a:gd name="T103" fmla="*/ 3149 h 3157"/>
              <a:gd name="T104" fmla="*/ 164 w 2127"/>
              <a:gd name="T105" fmla="*/ 3145 h 3157"/>
              <a:gd name="T106" fmla="*/ 18 w 2127"/>
              <a:gd name="T107" fmla="*/ 2940 h 3157"/>
              <a:gd name="T108" fmla="*/ 139 w 2127"/>
              <a:gd name="T109" fmla="*/ 2743 h 3157"/>
              <a:gd name="T110" fmla="*/ 100 w 2127"/>
              <a:gd name="T111" fmla="*/ 2541 h 3157"/>
              <a:gd name="T112" fmla="*/ 211 w 2127"/>
              <a:gd name="T113" fmla="*/ 2293 h 3157"/>
              <a:gd name="T114" fmla="*/ 341 w 2127"/>
              <a:gd name="T115" fmla="*/ 2266 h 3157"/>
              <a:gd name="T116" fmla="*/ 417 w 2127"/>
              <a:gd name="T117" fmla="*/ 2296 h 3157"/>
              <a:gd name="T118" fmla="*/ 508 w 2127"/>
              <a:gd name="T119" fmla="*/ 2062 h 3157"/>
              <a:gd name="T120" fmla="*/ 488 w 2127"/>
              <a:gd name="T121" fmla="*/ 1904 h 3157"/>
              <a:gd name="T122" fmla="*/ 496 w 2127"/>
              <a:gd name="T123" fmla="*/ 1782 h 3157"/>
              <a:gd name="T124" fmla="*/ 514 w 2127"/>
              <a:gd name="T125" fmla="*/ 1618 h 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27" h="3157">
                <a:moveTo>
                  <a:pt x="440" y="1547"/>
                </a:moveTo>
                <a:cubicBezTo>
                  <a:pt x="431" y="1553"/>
                  <a:pt x="430" y="1563"/>
                  <a:pt x="426" y="1570"/>
                </a:cubicBezTo>
                <a:cubicBezTo>
                  <a:pt x="422" y="1577"/>
                  <a:pt x="419" y="1587"/>
                  <a:pt x="408" y="1586"/>
                </a:cubicBezTo>
                <a:cubicBezTo>
                  <a:pt x="395" y="1585"/>
                  <a:pt x="382" y="1582"/>
                  <a:pt x="376" y="1569"/>
                </a:cubicBezTo>
                <a:cubicBezTo>
                  <a:pt x="370" y="1558"/>
                  <a:pt x="372" y="1549"/>
                  <a:pt x="388" y="1550"/>
                </a:cubicBezTo>
                <a:cubicBezTo>
                  <a:pt x="399" y="1551"/>
                  <a:pt x="401" y="1544"/>
                  <a:pt x="401" y="1535"/>
                </a:cubicBezTo>
                <a:cubicBezTo>
                  <a:pt x="403" y="1510"/>
                  <a:pt x="380" y="1494"/>
                  <a:pt x="357" y="1505"/>
                </a:cubicBezTo>
                <a:cubicBezTo>
                  <a:pt x="349" y="1508"/>
                  <a:pt x="342" y="1512"/>
                  <a:pt x="333" y="1515"/>
                </a:cubicBezTo>
                <a:cubicBezTo>
                  <a:pt x="323" y="1517"/>
                  <a:pt x="315" y="1514"/>
                  <a:pt x="309" y="1505"/>
                </a:cubicBezTo>
                <a:cubicBezTo>
                  <a:pt x="302" y="1496"/>
                  <a:pt x="307" y="1489"/>
                  <a:pt x="312" y="1481"/>
                </a:cubicBezTo>
                <a:cubicBezTo>
                  <a:pt x="321" y="1467"/>
                  <a:pt x="336" y="1464"/>
                  <a:pt x="351" y="1459"/>
                </a:cubicBezTo>
                <a:cubicBezTo>
                  <a:pt x="387" y="1447"/>
                  <a:pt x="387" y="1447"/>
                  <a:pt x="375" y="1411"/>
                </a:cubicBezTo>
                <a:cubicBezTo>
                  <a:pt x="364" y="1376"/>
                  <a:pt x="354" y="1342"/>
                  <a:pt x="353" y="1306"/>
                </a:cubicBezTo>
                <a:cubicBezTo>
                  <a:pt x="353" y="1294"/>
                  <a:pt x="346" y="1293"/>
                  <a:pt x="338" y="1291"/>
                </a:cubicBezTo>
                <a:cubicBezTo>
                  <a:pt x="312" y="1284"/>
                  <a:pt x="286" y="1275"/>
                  <a:pt x="259" y="1260"/>
                </a:cubicBezTo>
                <a:cubicBezTo>
                  <a:pt x="282" y="1252"/>
                  <a:pt x="302" y="1256"/>
                  <a:pt x="323" y="1257"/>
                </a:cubicBezTo>
                <a:cubicBezTo>
                  <a:pt x="367" y="1259"/>
                  <a:pt x="387" y="1243"/>
                  <a:pt x="392" y="1204"/>
                </a:cubicBezTo>
                <a:cubicBezTo>
                  <a:pt x="395" y="1186"/>
                  <a:pt x="389" y="1176"/>
                  <a:pt x="371" y="1172"/>
                </a:cubicBezTo>
                <a:cubicBezTo>
                  <a:pt x="363" y="1170"/>
                  <a:pt x="355" y="1170"/>
                  <a:pt x="348" y="1164"/>
                </a:cubicBezTo>
                <a:cubicBezTo>
                  <a:pt x="356" y="1152"/>
                  <a:pt x="369" y="1152"/>
                  <a:pt x="380" y="1152"/>
                </a:cubicBezTo>
                <a:cubicBezTo>
                  <a:pt x="392" y="1152"/>
                  <a:pt x="395" y="1147"/>
                  <a:pt x="396" y="1137"/>
                </a:cubicBezTo>
                <a:cubicBezTo>
                  <a:pt x="398" y="1109"/>
                  <a:pt x="388" y="1086"/>
                  <a:pt x="374" y="1063"/>
                </a:cubicBezTo>
                <a:cubicBezTo>
                  <a:pt x="366" y="1050"/>
                  <a:pt x="357" y="1036"/>
                  <a:pt x="349" y="1023"/>
                </a:cubicBezTo>
                <a:cubicBezTo>
                  <a:pt x="337" y="1002"/>
                  <a:pt x="333" y="980"/>
                  <a:pt x="340" y="957"/>
                </a:cubicBezTo>
                <a:cubicBezTo>
                  <a:pt x="346" y="934"/>
                  <a:pt x="340" y="923"/>
                  <a:pt x="318" y="915"/>
                </a:cubicBezTo>
                <a:cubicBezTo>
                  <a:pt x="315" y="914"/>
                  <a:pt x="312" y="914"/>
                  <a:pt x="307" y="913"/>
                </a:cubicBezTo>
                <a:cubicBezTo>
                  <a:pt x="316" y="897"/>
                  <a:pt x="331" y="894"/>
                  <a:pt x="344" y="889"/>
                </a:cubicBezTo>
                <a:cubicBezTo>
                  <a:pt x="360" y="883"/>
                  <a:pt x="372" y="874"/>
                  <a:pt x="377" y="857"/>
                </a:cubicBezTo>
                <a:cubicBezTo>
                  <a:pt x="382" y="845"/>
                  <a:pt x="380" y="836"/>
                  <a:pt x="367" y="831"/>
                </a:cubicBezTo>
                <a:cubicBezTo>
                  <a:pt x="353" y="826"/>
                  <a:pt x="344" y="819"/>
                  <a:pt x="345" y="802"/>
                </a:cubicBezTo>
                <a:cubicBezTo>
                  <a:pt x="345" y="786"/>
                  <a:pt x="357" y="784"/>
                  <a:pt x="369" y="781"/>
                </a:cubicBezTo>
                <a:cubicBezTo>
                  <a:pt x="373" y="780"/>
                  <a:pt x="380" y="780"/>
                  <a:pt x="379" y="773"/>
                </a:cubicBezTo>
                <a:cubicBezTo>
                  <a:pt x="379" y="765"/>
                  <a:pt x="375" y="756"/>
                  <a:pt x="367" y="754"/>
                </a:cubicBezTo>
                <a:cubicBezTo>
                  <a:pt x="345" y="748"/>
                  <a:pt x="347" y="734"/>
                  <a:pt x="352" y="716"/>
                </a:cubicBezTo>
                <a:cubicBezTo>
                  <a:pt x="358" y="689"/>
                  <a:pt x="357" y="662"/>
                  <a:pt x="349" y="635"/>
                </a:cubicBezTo>
                <a:cubicBezTo>
                  <a:pt x="347" y="627"/>
                  <a:pt x="346" y="620"/>
                  <a:pt x="351" y="613"/>
                </a:cubicBezTo>
                <a:cubicBezTo>
                  <a:pt x="364" y="593"/>
                  <a:pt x="371" y="574"/>
                  <a:pt x="356" y="551"/>
                </a:cubicBezTo>
                <a:cubicBezTo>
                  <a:pt x="351" y="542"/>
                  <a:pt x="361" y="537"/>
                  <a:pt x="367" y="538"/>
                </a:cubicBezTo>
                <a:cubicBezTo>
                  <a:pt x="400" y="545"/>
                  <a:pt x="411" y="528"/>
                  <a:pt x="413" y="499"/>
                </a:cubicBezTo>
                <a:cubicBezTo>
                  <a:pt x="414" y="494"/>
                  <a:pt x="418" y="490"/>
                  <a:pt x="421" y="485"/>
                </a:cubicBezTo>
                <a:cubicBezTo>
                  <a:pt x="437" y="458"/>
                  <a:pt x="439" y="456"/>
                  <a:pt x="470" y="463"/>
                </a:cubicBezTo>
                <a:cubicBezTo>
                  <a:pt x="487" y="467"/>
                  <a:pt x="498" y="465"/>
                  <a:pt x="506" y="447"/>
                </a:cubicBezTo>
                <a:cubicBezTo>
                  <a:pt x="512" y="434"/>
                  <a:pt x="523" y="422"/>
                  <a:pt x="539" y="420"/>
                </a:cubicBezTo>
                <a:cubicBezTo>
                  <a:pt x="554" y="418"/>
                  <a:pt x="555" y="408"/>
                  <a:pt x="555" y="397"/>
                </a:cubicBezTo>
                <a:cubicBezTo>
                  <a:pt x="555" y="386"/>
                  <a:pt x="554" y="376"/>
                  <a:pt x="561" y="367"/>
                </a:cubicBezTo>
                <a:cubicBezTo>
                  <a:pt x="566" y="360"/>
                  <a:pt x="561" y="355"/>
                  <a:pt x="556" y="352"/>
                </a:cubicBezTo>
                <a:cubicBezTo>
                  <a:pt x="548" y="349"/>
                  <a:pt x="541" y="347"/>
                  <a:pt x="533" y="346"/>
                </a:cubicBezTo>
                <a:cubicBezTo>
                  <a:pt x="507" y="339"/>
                  <a:pt x="506" y="337"/>
                  <a:pt x="517" y="314"/>
                </a:cubicBezTo>
                <a:cubicBezTo>
                  <a:pt x="522" y="302"/>
                  <a:pt x="530" y="292"/>
                  <a:pt x="536" y="281"/>
                </a:cubicBezTo>
                <a:cubicBezTo>
                  <a:pt x="544" y="268"/>
                  <a:pt x="552" y="255"/>
                  <a:pt x="569" y="271"/>
                </a:cubicBezTo>
                <a:cubicBezTo>
                  <a:pt x="575" y="276"/>
                  <a:pt x="583" y="273"/>
                  <a:pt x="585" y="264"/>
                </a:cubicBezTo>
                <a:cubicBezTo>
                  <a:pt x="588" y="253"/>
                  <a:pt x="592" y="241"/>
                  <a:pt x="578" y="232"/>
                </a:cubicBezTo>
                <a:cubicBezTo>
                  <a:pt x="577" y="232"/>
                  <a:pt x="576" y="232"/>
                  <a:pt x="574" y="231"/>
                </a:cubicBezTo>
                <a:cubicBezTo>
                  <a:pt x="566" y="228"/>
                  <a:pt x="552" y="235"/>
                  <a:pt x="550" y="220"/>
                </a:cubicBezTo>
                <a:cubicBezTo>
                  <a:pt x="548" y="206"/>
                  <a:pt x="552" y="193"/>
                  <a:pt x="561" y="181"/>
                </a:cubicBezTo>
                <a:cubicBezTo>
                  <a:pt x="569" y="172"/>
                  <a:pt x="580" y="166"/>
                  <a:pt x="591" y="162"/>
                </a:cubicBezTo>
                <a:cubicBezTo>
                  <a:pt x="600" y="159"/>
                  <a:pt x="607" y="159"/>
                  <a:pt x="608" y="171"/>
                </a:cubicBezTo>
                <a:cubicBezTo>
                  <a:pt x="609" y="175"/>
                  <a:pt x="611" y="179"/>
                  <a:pt x="615" y="179"/>
                </a:cubicBezTo>
                <a:cubicBezTo>
                  <a:pt x="622" y="179"/>
                  <a:pt x="623" y="174"/>
                  <a:pt x="623" y="170"/>
                </a:cubicBezTo>
                <a:cubicBezTo>
                  <a:pt x="624" y="162"/>
                  <a:pt x="624" y="155"/>
                  <a:pt x="625" y="148"/>
                </a:cubicBezTo>
                <a:cubicBezTo>
                  <a:pt x="628" y="124"/>
                  <a:pt x="644" y="115"/>
                  <a:pt x="666" y="124"/>
                </a:cubicBezTo>
                <a:cubicBezTo>
                  <a:pt x="669" y="125"/>
                  <a:pt x="671" y="126"/>
                  <a:pt x="673" y="127"/>
                </a:cubicBezTo>
                <a:cubicBezTo>
                  <a:pt x="705" y="144"/>
                  <a:pt x="710" y="143"/>
                  <a:pt x="725" y="109"/>
                </a:cubicBezTo>
                <a:cubicBezTo>
                  <a:pt x="731" y="96"/>
                  <a:pt x="738" y="89"/>
                  <a:pt x="753" y="91"/>
                </a:cubicBezTo>
                <a:cubicBezTo>
                  <a:pt x="759" y="92"/>
                  <a:pt x="764" y="91"/>
                  <a:pt x="769" y="90"/>
                </a:cubicBezTo>
                <a:cubicBezTo>
                  <a:pt x="799" y="89"/>
                  <a:pt x="822" y="78"/>
                  <a:pt x="829" y="45"/>
                </a:cubicBezTo>
                <a:cubicBezTo>
                  <a:pt x="832" y="33"/>
                  <a:pt x="837" y="21"/>
                  <a:pt x="845" y="11"/>
                </a:cubicBezTo>
                <a:cubicBezTo>
                  <a:pt x="850" y="4"/>
                  <a:pt x="858" y="0"/>
                  <a:pt x="866" y="3"/>
                </a:cubicBezTo>
                <a:cubicBezTo>
                  <a:pt x="876" y="6"/>
                  <a:pt x="872" y="15"/>
                  <a:pt x="871" y="22"/>
                </a:cubicBezTo>
                <a:cubicBezTo>
                  <a:pt x="867" y="66"/>
                  <a:pt x="867" y="66"/>
                  <a:pt x="909" y="57"/>
                </a:cubicBezTo>
                <a:cubicBezTo>
                  <a:pt x="924" y="54"/>
                  <a:pt x="938" y="53"/>
                  <a:pt x="953" y="56"/>
                </a:cubicBezTo>
                <a:cubicBezTo>
                  <a:pt x="968" y="60"/>
                  <a:pt x="980" y="63"/>
                  <a:pt x="986" y="82"/>
                </a:cubicBezTo>
                <a:cubicBezTo>
                  <a:pt x="996" y="109"/>
                  <a:pt x="1034" y="117"/>
                  <a:pt x="1066" y="102"/>
                </a:cubicBezTo>
                <a:cubicBezTo>
                  <a:pt x="1071" y="100"/>
                  <a:pt x="1075" y="97"/>
                  <a:pt x="1081" y="94"/>
                </a:cubicBezTo>
                <a:cubicBezTo>
                  <a:pt x="1085" y="117"/>
                  <a:pt x="1091" y="138"/>
                  <a:pt x="1114" y="148"/>
                </a:cubicBezTo>
                <a:cubicBezTo>
                  <a:pt x="1135" y="157"/>
                  <a:pt x="1155" y="152"/>
                  <a:pt x="1176" y="148"/>
                </a:cubicBezTo>
                <a:cubicBezTo>
                  <a:pt x="1178" y="154"/>
                  <a:pt x="1174" y="156"/>
                  <a:pt x="1172" y="159"/>
                </a:cubicBezTo>
                <a:cubicBezTo>
                  <a:pt x="1152" y="181"/>
                  <a:pt x="1160" y="206"/>
                  <a:pt x="1189" y="215"/>
                </a:cubicBezTo>
                <a:cubicBezTo>
                  <a:pt x="1219" y="224"/>
                  <a:pt x="1219" y="224"/>
                  <a:pt x="1209" y="254"/>
                </a:cubicBezTo>
                <a:cubicBezTo>
                  <a:pt x="1202" y="275"/>
                  <a:pt x="1214" y="297"/>
                  <a:pt x="1236" y="300"/>
                </a:cubicBezTo>
                <a:cubicBezTo>
                  <a:pt x="1247" y="302"/>
                  <a:pt x="1248" y="292"/>
                  <a:pt x="1250" y="285"/>
                </a:cubicBezTo>
                <a:cubicBezTo>
                  <a:pt x="1253" y="273"/>
                  <a:pt x="1255" y="259"/>
                  <a:pt x="1270" y="255"/>
                </a:cubicBezTo>
                <a:cubicBezTo>
                  <a:pt x="1280" y="253"/>
                  <a:pt x="1287" y="252"/>
                  <a:pt x="1283" y="267"/>
                </a:cubicBezTo>
                <a:cubicBezTo>
                  <a:pt x="1274" y="305"/>
                  <a:pt x="1284" y="318"/>
                  <a:pt x="1322" y="321"/>
                </a:cubicBezTo>
                <a:cubicBezTo>
                  <a:pt x="1370" y="325"/>
                  <a:pt x="1411" y="342"/>
                  <a:pt x="1447" y="373"/>
                </a:cubicBezTo>
                <a:cubicBezTo>
                  <a:pt x="1465" y="389"/>
                  <a:pt x="1484" y="402"/>
                  <a:pt x="1507" y="410"/>
                </a:cubicBezTo>
                <a:cubicBezTo>
                  <a:pt x="1519" y="414"/>
                  <a:pt x="1530" y="414"/>
                  <a:pt x="1540" y="405"/>
                </a:cubicBezTo>
                <a:cubicBezTo>
                  <a:pt x="1549" y="397"/>
                  <a:pt x="1560" y="392"/>
                  <a:pt x="1570" y="402"/>
                </a:cubicBezTo>
                <a:cubicBezTo>
                  <a:pt x="1580" y="413"/>
                  <a:pt x="1569" y="421"/>
                  <a:pt x="1563" y="427"/>
                </a:cubicBezTo>
                <a:cubicBezTo>
                  <a:pt x="1548" y="442"/>
                  <a:pt x="1547" y="456"/>
                  <a:pt x="1554" y="475"/>
                </a:cubicBezTo>
                <a:cubicBezTo>
                  <a:pt x="1581" y="551"/>
                  <a:pt x="1584" y="629"/>
                  <a:pt x="1581" y="708"/>
                </a:cubicBezTo>
                <a:cubicBezTo>
                  <a:pt x="1580" y="748"/>
                  <a:pt x="1580" y="748"/>
                  <a:pt x="1616" y="763"/>
                </a:cubicBezTo>
                <a:cubicBezTo>
                  <a:pt x="1649" y="776"/>
                  <a:pt x="1649" y="776"/>
                  <a:pt x="1675" y="750"/>
                </a:cubicBezTo>
                <a:cubicBezTo>
                  <a:pt x="1693" y="732"/>
                  <a:pt x="1711" y="713"/>
                  <a:pt x="1734" y="700"/>
                </a:cubicBezTo>
                <a:cubicBezTo>
                  <a:pt x="1746" y="694"/>
                  <a:pt x="1759" y="688"/>
                  <a:pt x="1775" y="691"/>
                </a:cubicBezTo>
                <a:cubicBezTo>
                  <a:pt x="1772" y="703"/>
                  <a:pt x="1764" y="711"/>
                  <a:pt x="1758" y="720"/>
                </a:cubicBezTo>
                <a:cubicBezTo>
                  <a:pt x="1746" y="738"/>
                  <a:pt x="1738" y="757"/>
                  <a:pt x="1738" y="778"/>
                </a:cubicBezTo>
                <a:cubicBezTo>
                  <a:pt x="1737" y="790"/>
                  <a:pt x="1733" y="792"/>
                  <a:pt x="1722" y="791"/>
                </a:cubicBezTo>
                <a:cubicBezTo>
                  <a:pt x="1711" y="790"/>
                  <a:pt x="1699" y="790"/>
                  <a:pt x="1689" y="796"/>
                </a:cubicBezTo>
                <a:cubicBezTo>
                  <a:pt x="1683" y="801"/>
                  <a:pt x="1678" y="807"/>
                  <a:pt x="1677" y="814"/>
                </a:cubicBezTo>
                <a:cubicBezTo>
                  <a:pt x="1677" y="823"/>
                  <a:pt x="1686" y="823"/>
                  <a:pt x="1692" y="825"/>
                </a:cubicBezTo>
                <a:cubicBezTo>
                  <a:pt x="1732" y="839"/>
                  <a:pt x="1772" y="852"/>
                  <a:pt x="1813" y="867"/>
                </a:cubicBezTo>
                <a:cubicBezTo>
                  <a:pt x="1837" y="875"/>
                  <a:pt x="1861" y="886"/>
                  <a:pt x="1882" y="902"/>
                </a:cubicBezTo>
                <a:cubicBezTo>
                  <a:pt x="1923" y="931"/>
                  <a:pt x="1936" y="968"/>
                  <a:pt x="1924" y="1017"/>
                </a:cubicBezTo>
                <a:cubicBezTo>
                  <a:pt x="1912" y="1061"/>
                  <a:pt x="1912" y="1061"/>
                  <a:pt x="1939" y="1097"/>
                </a:cubicBezTo>
                <a:cubicBezTo>
                  <a:pt x="1923" y="1108"/>
                  <a:pt x="1913" y="1125"/>
                  <a:pt x="1904" y="1141"/>
                </a:cubicBezTo>
                <a:cubicBezTo>
                  <a:pt x="1895" y="1157"/>
                  <a:pt x="1884" y="1170"/>
                  <a:pt x="1865" y="1174"/>
                </a:cubicBezTo>
                <a:cubicBezTo>
                  <a:pt x="1851" y="1177"/>
                  <a:pt x="1837" y="1180"/>
                  <a:pt x="1834" y="1197"/>
                </a:cubicBezTo>
                <a:cubicBezTo>
                  <a:pt x="1830" y="1217"/>
                  <a:pt x="1831" y="1236"/>
                  <a:pt x="1849" y="1250"/>
                </a:cubicBezTo>
                <a:cubicBezTo>
                  <a:pt x="1861" y="1260"/>
                  <a:pt x="1876" y="1267"/>
                  <a:pt x="1890" y="1273"/>
                </a:cubicBezTo>
                <a:cubicBezTo>
                  <a:pt x="1914" y="1284"/>
                  <a:pt x="1939" y="1294"/>
                  <a:pt x="1961" y="1309"/>
                </a:cubicBezTo>
                <a:cubicBezTo>
                  <a:pt x="1974" y="1318"/>
                  <a:pt x="1981" y="1314"/>
                  <a:pt x="1983" y="1298"/>
                </a:cubicBezTo>
                <a:cubicBezTo>
                  <a:pt x="1984" y="1274"/>
                  <a:pt x="1997" y="1257"/>
                  <a:pt x="2020" y="1250"/>
                </a:cubicBezTo>
                <a:cubicBezTo>
                  <a:pt x="2045" y="1242"/>
                  <a:pt x="2073" y="1249"/>
                  <a:pt x="2088" y="1267"/>
                </a:cubicBezTo>
                <a:cubicBezTo>
                  <a:pt x="2099" y="1280"/>
                  <a:pt x="2101" y="1295"/>
                  <a:pt x="2095" y="1310"/>
                </a:cubicBezTo>
                <a:cubicBezTo>
                  <a:pt x="2088" y="1329"/>
                  <a:pt x="2096" y="1338"/>
                  <a:pt x="2112" y="1343"/>
                </a:cubicBezTo>
                <a:cubicBezTo>
                  <a:pt x="2122" y="1346"/>
                  <a:pt x="2127" y="1351"/>
                  <a:pt x="2125" y="1362"/>
                </a:cubicBezTo>
                <a:cubicBezTo>
                  <a:pt x="2123" y="1374"/>
                  <a:pt x="2114" y="1368"/>
                  <a:pt x="2108" y="1368"/>
                </a:cubicBezTo>
                <a:cubicBezTo>
                  <a:pt x="2002" y="1361"/>
                  <a:pt x="1903" y="1334"/>
                  <a:pt x="1815" y="1274"/>
                </a:cubicBezTo>
                <a:cubicBezTo>
                  <a:pt x="1807" y="1268"/>
                  <a:pt x="1800" y="1268"/>
                  <a:pt x="1794" y="1274"/>
                </a:cubicBezTo>
                <a:cubicBezTo>
                  <a:pt x="1782" y="1284"/>
                  <a:pt x="1770" y="1294"/>
                  <a:pt x="1759" y="1304"/>
                </a:cubicBezTo>
                <a:cubicBezTo>
                  <a:pt x="1743" y="1319"/>
                  <a:pt x="1727" y="1334"/>
                  <a:pt x="1704" y="1340"/>
                </a:cubicBezTo>
                <a:cubicBezTo>
                  <a:pt x="1693" y="1342"/>
                  <a:pt x="1693" y="1350"/>
                  <a:pt x="1698" y="1358"/>
                </a:cubicBezTo>
                <a:cubicBezTo>
                  <a:pt x="1705" y="1368"/>
                  <a:pt x="1712" y="1378"/>
                  <a:pt x="1726" y="1381"/>
                </a:cubicBezTo>
                <a:cubicBezTo>
                  <a:pt x="1758" y="1390"/>
                  <a:pt x="1785" y="1409"/>
                  <a:pt x="1811" y="1429"/>
                </a:cubicBezTo>
                <a:cubicBezTo>
                  <a:pt x="1831" y="1445"/>
                  <a:pt x="1851" y="1460"/>
                  <a:pt x="1874" y="1471"/>
                </a:cubicBezTo>
                <a:cubicBezTo>
                  <a:pt x="1890" y="1480"/>
                  <a:pt x="1899" y="1477"/>
                  <a:pt x="1904" y="1460"/>
                </a:cubicBezTo>
                <a:cubicBezTo>
                  <a:pt x="1906" y="1451"/>
                  <a:pt x="1908" y="1441"/>
                  <a:pt x="1922" y="1445"/>
                </a:cubicBezTo>
                <a:cubicBezTo>
                  <a:pt x="1935" y="1449"/>
                  <a:pt x="1940" y="1458"/>
                  <a:pt x="1941" y="1470"/>
                </a:cubicBezTo>
                <a:cubicBezTo>
                  <a:pt x="1941" y="1478"/>
                  <a:pt x="1935" y="1478"/>
                  <a:pt x="1930" y="1478"/>
                </a:cubicBezTo>
                <a:cubicBezTo>
                  <a:pt x="1914" y="1479"/>
                  <a:pt x="1900" y="1483"/>
                  <a:pt x="1887" y="1493"/>
                </a:cubicBezTo>
                <a:cubicBezTo>
                  <a:pt x="1881" y="1498"/>
                  <a:pt x="1877" y="1496"/>
                  <a:pt x="1871" y="1493"/>
                </a:cubicBezTo>
                <a:cubicBezTo>
                  <a:pt x="1813" y="1464"/>
                  <a:pt x="1751" y="1440"/>
                  <a:pt x="1708" y="1388"/>
                </a:cubicBezTo>
                <a:cubicBezTo>
                  <a:pt x="1695" y="1373"/>
                  <a:pt x="1664" y="1380"/>
                  <a:pt x="1656" y="1400"/>
                </a:cubicBezTo>
                <a:cubicBezTo>
                  <a:pt x="1649" y="1415"/>
                  <a:pt x="1641" y="1417"/>
                  <a:pt x="1627" y="1415"/>
                </a:cubicBezTo>
                <a:cubicBezTo>
                  <a:pt x="1620" y="1414"/>
                  <a:pt x="1612" y="1415"/>
                  <a:pt x="1605" y="1417"/>
                </a:cubicBezTo>
                <a:cubicBezTo>
                  <a:pt x="1593" y="1420"/>
                  <a:pt x="1590" y="1430"/>
                  <a:pt x="1588" y="1441"/>
                </a:cubicBezTo>
                <a:cubicBezTo>
                  <a:pt x="1586" y="1452"/>
                  <a:pt x="1593" y="1457"/>
                  <a:pt x="1601" y="1461"/>
                </a:cubicBezTo>
                <a:cubicBezTo>
                  <a:pt x="1611" y="1466"/>
                  <a:pt x="1623" y="1470"/>
                  <a:pt x="1634" y="1475"/>
                </a:cubicBezTo>
                <a:cubicBezTo>
                  <a:pt x="1646" y="1480"/>
                  <a:pt x="1658" y="1486"/>
                  <a:pt x="1667" y="1497"/>
                </a:cubicBezTo>
                <a:cubicBezTo>
                  <a:pt x="1682" y="1516"/>
                  <a:pt x="1679" y="1534"/>
                  <a:pt x="1656" y="1541"/>
                </a:cubicBezTo>
                <a:cubicBezTo>
                  <a:pt x="1613" y="1554"/>
                  <a:pt x="1610" y="1570"/>
                  <a:pt x="1633" y="1611"/>
                </a:cubicBezTo>
                <a:cubicBezTo>
                  <a:pt x="1642" y="1628"/>
                  <a:pt x="1653" y="1643"/>
                  <a:pt x="1646" y="1664"/>
                </a:cubicBezTo>
                <a:cubicBezTo>
                  <a:pt x="1644" y="1668"/>
                  <a:pt x="1644" y="1674"/>
                  <a:pt x="1638" y="1673"/>
                </a:cubicBezTo>
                <a:cubicBezTo>
                  <a:pt x="1632" y="1673"/>
                  <a:pt x="1630" y="1668"/>
                  <a:pt x="1629" y="1664"/>
                </a:cubicBezTo>
                <a:cubicBezTo>
                  <a:pt x="1627" y="1646"/>
                  <a:pt x="1616" y="1640"/>
                  <a:pt x="1599" y="1639"/>
                </a:cubicBezTo>
                <a:cubicBezTo>
                  <a:pt x="1575" y="1637"/>
                  <a:pt x="1560" y="1623"/>
                  <a:pt x="1552" y="1600"/>
                </a:cubicBezTo>
                <a:cubicBezTo>
                  <a:pt x="1546" y="1580"/>
                  <a:pt x="1540" y="1560"/>
                  <a:pt x="1533" y="1540"/>
                </a:cubicBezTo>
                <a:cubicBezTo>
                  <a:pt x="1529" y="1526"/>
                  <a:pt x="1521" y="1514"/>
                  <a:pt x="1510" y="1506"/>
                </a:cubicBezTo>
                <a:cubicBezTo>
                  <a:pt x="1506" y="1503"/>
                  <a:pt x="1502" y="1498"/>
                  <a:pt x="1496" y="1500"/>
                </a:cubicBezTo>
                <a:cubicBezTo>
                  <a:pt x="1489" y="1504"/>
                  <a:pt x="1486" y="1510"/>
                  <a:pt x="1487" y="1517"/>
                </a:cubicBezTo>
                <a:cubicBezTo>
                  <a:pt x="1488" y="1530"/>
                  <a:pt x="1490" y="1543"/>
                  <a:pt x="1492" y="1556"/>
                </a:cubicBezTo>
                <a:cubicBezTo>
                  <a:pt x="1493" y="1561"/>
                  <a:pt x="1498" y="1562"/>
                  <a:pt x="1502" y="1563"/>
                </a:cubicBezTo>
                <a:cubicBezTo>
                  <a:pt x="1506" y="1564"/>
                  <a:pt x="1511" y="1564"/>
                  <a:pt x="1515" y="1566"/>
                </a:cubicBezTo>
                <a:cubicBezTo>
                  <a:pt x="1527" y="1569"/>
                  <a:pt x="1536" y="1576"/>
                  <a:pt x="1532" y="1589"/>
                </a:cubicBezTo>
                <a:cubicBezTo>
                  <a:pt x="1528" y="1600"/>
                  <a:pt x="1516" y="1595"/>
                  <a:pt x="1507" y="1594"/>
                </a:cubicBezTo>
                <a:cubicBezTo>
                  <a:pt x="1504" y="1593"/>
                  <a:pt x="1500" y="1592"/>
                  <a:pt x="1498" y="1590"/>
                </a:cubicBezTo>
                <a:cubicBezTo>
                  <a:pt x="1480" y="1574"/>
                  <a:pt x="1478" y="1587"/>
                  <a:pt x="1474" y="1602"/>
                </a:cubicBezTo>
                <a:cubicBezTo>
                  <a:pt x="1468" y="1624"/>
                  <a:pt x="1468" y="1623"/>
                  <a:pt x="1492" y="1625"/>
                </a:cubicBezTo>
                <a:cubicBezTo>
                  <a:pt x="1506" y="1625"/>
                  <a:pt x="1515" y="1630"/>
                  <a:pt x="1509" y="1647"/>
                </a:cubicBezTo>
                <a:cubicBezTo>
                  <a:pt x="1505" y="1659"/>
                  <a:pt x="1502" y="1671"/>
                  <a:pt x="1500" y="1684"/>
                </a:cubicBezTo>
                <a:cubicBezTo>
                  <a:pt x="1497" y="1705"/>
                  <a:pt x="1504" y="1712"/>
                  <a:pt x="1525" y="1709"/>
                </a:cubicBezTo>
                <a:cubicBezTo>
                  <a:pt x="1529" y="1709"/>
                  <a:pt x="1532" y="1709"/>
                  <a:pt x="1535" y="1708"/>
                </a:cubicBezTo>
                <a:cubicBezTo>
                  <a:pt x="1553" y="1704"/>
                  <a:pt x="1560" y="1707"/>
                  <a:pt x="1558" y="1728"/>
                </a:cubicBezTo>
                <a:cubicBezTo>
                  <a:pt x="1554" y="1754"/>
                  <a:pt x="1565" y="1777"/>
                  <a:pt x="1579" y="1799"/>
                </a:cubicBezTo>
                <a:cubicBezTo>
                  <a:pt x="1596" y="1825"/>
                  <a:pt x="1618" y="1849"/>
                  <a:pt x="1631" y="1877"/>
                </a:cubicBezTo>
                <a:cubicBezTo>
                  <a:pt x="1639" y="1894"/>
                  <a:pt x="1643" y="1910"/>
                  <a:pt x="1634" y="1929"/>
                </a:cubicBezTo>
                <a:cubicBezTo>
                  <a:pt x="1623" y="1951"/>
                  <a:pt x="1628" y="1975"/>
                  <a:pt x="1637" y="1998"/>
                </a:cubicBezTo>
                <a:cubicBezTo>
                  <a:pt x="1640" y="2005"/>
                  <a:pt x="1643" y="2011"/>
                  <a:pt x="1645" y="2017"/>
                </a:cubicBezTo>
                <a:cubicBezTo>
                  <a:pt x="1662" y="2054"/>
                  <a:pt x="1662" y="2054"/>
                  <a:pt x="1631" y="2080"/>
                </a:cubicBezTo>
                <a:cubicBezTo>
                  <a:pt x="1625" y="2085"/>
                  <a:pt x="1621" y="2090"/>
                  <a:pt x="1623" y="2100"/>
                </a:cubicBezTo>
                <a:cubicBezTo>
                  <a:pt x="1625" y="2111"/>
                  <a:pt x="1624" y="2123"/>
                  <a:pt x="1622" y="2134"/>
                </a:cubicBezTo>
                <a:cubicBezTo>
                  <a:pt x="1618" y="2151"/>
                  <a:pt x="1627" y="2158"/>
                  <a:pt x="1641" y="2163"/>
                </a:cubicBezTo>
                <a:cubicBezTo>
                  <a:pt x="1686" y="2179"/>
                  <a:pt x="1686" y="2179"/>
                  <a:pt x="1659" y="2218"/>
                </a:cubicBezTo>
                <a:cubicBezTo>
                  <a:pt x="1654" y="2225"/>
                  <a:pt x="1652" y="2233"/>
                  <a:pt x="1652" y="2242"/>
                </a:cubicBezTo>
                <a:cubicBezTo>
                  <a:pt x="1652" y="2249"/>
                  <a:pt x="1659" y="2258"/>
                  <a:pt x="1647" y="2261"/>
                </a:cubicBezTo>
                <a:cubicBezTo>
                  <a:pt x="1637" y="2264"/>
                  <a:pt x="1627" y="2263"/>
                  <a:pt x="1621" y="2253"/>
                </a:cubicBezTo>
                <a:cubicBezTo>
                  <a:pt x="1615" y="2245"/>
                  <a:pt x="1611" y="2236"/>
                  <a:pt x="1606" y="2226"/>
                </a:cubicBezTo>
                <a:cubicBezTo>
                  <a:pt x="1582" y="2235"/>
                  <a:pt x="1571" y="2256"/>
                  <a:pt x="1562" y="2277"/>
                </a:cubicBezTo>
                <a:cubicBezTo>
                  <a:pt x="1557" y="2287"/>
                  <a:pt x="1566" y="2296"/>
                  <a:pt x="1572" y="2303"/>
                </a:cubicBezTo>
                <a:cubicBezTo>
                  <a:pt x="1581" y="2312"/>
                  <a:pt x="1590" y="2320"/>
                  <a:pt x="1598" y="2328"/>
                </a:cubicBezTo>
                <a:cubicBezTo>
                  <a:pt x="1607" y="2337"/>
                  <a:pt x="1613" y="2347"/>
                  <a:pt x="1614" y="2360"/>
                </a:cubicBezTo>
                <a:cubicBezTo>
                  <a:pt x="1615" y="2377"/>
                  <a:pt x="1610" y="2381"/>
                  <a:pt x="1593" y="2377"/>
                </a:cubicBezTo>
                <a:cubicBezTo>
                  <a:pt x="1572" y="2371"/>
                  <a:pt x="1567" y="2377"/>
                  <a:pt x="1570" y="2398"/>
                </a:cubicBezTo>
                <a:cubicBezTo>
                  <a:pt x="1571" y="2410"/>
                  <a:pt x="1581" y="2425"/>
                  <a:pt x="1567" y="2433"/>
                </a:cubicBezTo>
                <a:cubicBezTo>
                  <a:pt x="1554" y="2440"/>
                  <a:pt x="1542" y="2427"/>
                  <a:pt x="1532" y="2419"/>
                </a:cubicBezTo>
                <a:cubicBezTo>
                  <a:pt x="1528" y="2415"/>
                  <a:pt x="1524" y="2412"/>
                  <a:pt x="1519" y="2409"/>
                </a:cubicBezTo>
                <a:cubicBezTo>
                  <a:pt x="1513" y="2405"/>
                  <a:pt x="1505" y="2404"/>
                  <a:pt x="1499" y="2410"/>
                </a:cubicBezTo>
                <a:cubicBezTo>
                  <a:pt x="1493" y="2415"/>
                  <a:pt x="1495" y="2422"/>
                  <a:pt x="1499" y="2428"/>
                </a:cubicBezTo>
                <a:cubicBezTo>
                  <a:pt x="1504" y="2437"/>
                  <a:pt x="1508" y="2446"/>
                  <a:pt x="1498" y="2455"/>
                </a:cubicBezTo>
                <a:cubicBezTo>
                  <a:pt x="1488" y="2463"/>
                  <a:pt x="1478" y="2458"/>
                  <a:pt x="1469" y="2452"/>
                </a:cubicBezTo>
                <a:cubicBezTo>
                  <a:pt x="1468" y="2451"/>
                  <a:pt x="1466" y="2449"/>
                  <a:pt x="1464" y="2448"/>
                </a:cubicBezTo>
                <a:cubicBezTo>
                  <a:pt x="1439" y="2430"/>
                  <a:pt x="1433" y="2432"/>
                  <a:pt x="1421" y="2461"/>
                </a:cubicBezTo>
                <a:cubicBezTo>
                  <a:pt x="1416" y="2475"/>
                  <a:pt x="1411" y="2486"/>
                  <a:pt x="1394" y="2484"/>
                </a:cubicBezTo>
                <a:cubicBezTo>
                  <a:pt x="1390" y="2484"/>
                  <a:pt x="1387" y="2484"/>
                  <a:pt x="1384" y="2483"/>
                </a:cubicBezTo>
                <a:cubicBezTo>
                  <a:pt x="1367" y="2477"/>
                  <a:pt x="1352" y="2485"/>
                  <a:pt x="1354" y="2502"/>
                </a:cubicBezTo>
                <a:cubicBezTo>
                  <a:pt x="1356" y="2519"/>
                  <a:pt x="1347" y="2525"/>
                  <a:pt x="1335" y="2526"/>
                </a:cubicBezTo>
                <a:cubicBezTo>
                  <a:pt x="1296" y="2528"/>
                  <a:pt x="1288" y="2552"/>
                  <a:pt x="1287" y="2586"/>
                </a:cubicBezTo>
                <a:cubicBezTo>
                  <a:pt x="1286" y="2610"/>
                  <a:pt x="1280" y="2634"/>
                  <a:pt x="1273" y="2658"/>
                </a:cubicBezTo>
                <a:cubicBezTo>
                  <a:pt x="1269" y="2669"/>
                  <a:pt x="1263" y="2676"/>
                  <a:pt x="1251" y="2679"/>
                </a:cubicBezTo>
                <a:cubicBezTo>
                  <a:pt x="1210" y="2691"/>
                  <a:pt x="1169" y="2694"/>
                  <a:pt x="1131" y="2668"/>
                </a:cubicBezTo>
                <a:cubicBezTo>
                  <a:pt x="1117" y="2658"/>
                  <a:pt x="1108" y="2647"/>
                  <a:pt x="1110" y="2628"/>
                </a:cubicBezTo>
                <a:cubicBezTo>
                  <a:pt x="1114" y="2600"/>
                  <a:pt x="1100" y="2575"/>
                  <a:pt x="1086" y="2551"/>
                </a:cubicBezTo>
                <a:cubicBezTo>
                  <a:pt x="1083" y="2544"/>
                  <a:pt x="1077" y="2543"/>
                  <a:pt x="1070" y="2542"/>
                </a:cubicBezTo>
                <a:cubicBezTo>
                  <a:pt x="1046" y="2539"/>
                  <a:pt x="1022" y="2537"/>
                  <a:pt x="998" y="2538"/>
                </a:cubicBezTo>
                <a:cubicBezTo>
                  <a:pt x="983" y="2538"/>
                  <a:pt x="973" y="2533"/>
                  <a:pt x="964" y="2522"/>
                </a:cubicBezTo>
                <a:cubicBezTo>
                  <a:pt x="955" y="2512"/>
                  <a:pt x="947" y="2501"/>
                  <a:pt x="934" y="2495"/>
                </a:cubicBezTo>
                <a:cubicBezTo>
                  <a:pt x="920" y="2489"/>
                  <a:pt x="908" y="2487"/>
                  <a:pt x="893" y="2497"/>
                </a:cubicBezTo>
                <a:cubicBezTo>
                  <a:pt x="875" y="2510"/>
                  <a:pt x="859" y="2504"/>
                  <a:pt x="852" y="2482"/>
                </a:cubicBezTo>
                <a:cubicBezTo>
                  <a:pt x="839" y="2444"/>
                  <a:pt x="821" y="2440"/>
                  <a:pt x="790" y="2468"/>
                </a:cubicBezTo>
                <a:cubicBezTo>
                  <a:pt x="773" y="2482"/>
                  <a:pt x="762" y="2501"/>
                  <a:pt x="747" y="2517"/>
                </a:cubicBezTo>
                <a:cubicBezTo>
                  <a:pt x="735" y="2529"/>
                  <a:pt x="723" y="2540"/>
                  <a:pt x="700" y="2543"/>
                </a:cubicBezTo>
                <a:cubicBezTo>
                  <a:pt x="719" y="2512"/>
                  <a:pt x="734" y="2485"/>
                  <a:pt x="752" y="2457"/>
                </a:cubicBezTo>
                <a:cubicBezTo>
                  <a:pt x="770" y="2428"/>
                  <a:pt x="746" y="2370"/>
                  <a:pt x="711" y="2373"/>
                </a:cubicBezTo>
                <a:cubicBezTo>
                  <a:pt x="670" y="2376"/>
                  <a:pt x="657" y="2354"/>
                  <a:pt x="649" y="2321"/>
                </a:cubicBezTo>
                <a:cubicBezTo>
                  <a:pt x="647" y="2316"/>
                  <a:pt x="646" y="2311"/>
                  <a:pt x="644" y="2306"/>
                </a:cubicBezTo>
                <a:cubicBezTo>
                  <a:pt x="638" y="2284"/>
                  <a:pt x="636" y="2283"/>
                  <a:pt x="616" y="2294"/>
                </a:cubicBezTo>
                <a:cubicBezTo>
                  <a:pt x="599" y="2304"/>
                  <a:pt x="586" y="2318"/>
                  <a:pt x="574" y="2334"/>
                </a:cubicBezTo>
                <a:cubicBezTo>
                  <a:pt x="567" y="2344"/>
                  <a:pt x="561" y="2348"/>
                  <a:pt x="548" y="2343"/>
                </a:cubicBezTo>
                <a:cubicBezTo>
                  <a:pt x="537" y="2339"/>
                  <a:pt x="525" y="2338"/>
                  <a:pt x="513" y="2337"/>
                </a:cubicBezTo>
                <a:cubicBezTo>
                  <a:pt x="505" y="2336"/>
                  <a:pt x="498" y="2340"/>
                  <a:pt x="496" y="2348"/>
                </a:cubicBezTo>
                <a:cubicBezTo>
                  <a:pt x="494" y="2357"/>
                  <a:pt x="497" y="2363"/>
                  <a:pt x="505" y="2367"/>
                </a:cubicBezTo>
                <a:cubicBezTo>
                  <a:pt x="511" y="2370"/>
                  <a:pt x="517" y="2372"/>
                  <a:pt x="523" y="2375"/>
                </a:cubicBezTo>
                <a:cubicBezTo>
                  <a:pt x="533" y="2380"/>
                  <a:pt x="537" y="2387"/>
                  <a:pt x="535" y="2399"/>
                </a:cubicBezTo>
                <a:cubicBezTo>
                  <a:pt x="529" y="2435"/>
                  <a:pt x="542" y="2460"/>
                  <a:pt x="574" y="2476"/>
                </a:cubicBezTo>
                <a:cubicBezTo>
                  <a:pt x="579" y="2479"/>
                  <a:pt x="590" y="2478"/>
                  <a:pt x="588" y="2487"/>
                </a:cubicBezTo>
                <a:cubicBezTo>
                  <a:pt x="587" y="2496"/>
                  <a:pt x="578" y="2498"/>
                  <a:pt x="569" y="2499"/>
                </a:cubicBezTo>
                <a:cubicBezTo>
                  <a:pt x="568" y="2499"/>
                  <a:pt x="567" y="2499"/>
                  <a:pt x="566" y="2499"/>
                </a:cubicBezTo>
                <a:cubicBezTo>
                  <a:pt x="542" y="2503"/>
                  <a:pt x="535" y="2514"/>
                  <a:pt x="547" y="2533"/>
                </a:cubicBezTo>
                <a:cubicBezTo>
                  <a:pt x="558" y="2551"/>
                  <a:pt x="555" y="2565"/>
                  <a:pt x="545" y="2580"/>
                </a:cubicBezTo>
                <a:cubicBezTo>
                  <a:pt x="532" y="2600"/>
                  <a:pt x="522" y="2621"/>
                  <a:pt x="528" y="2646"/>
                </a:cubicBezTo>
                <a:cubicBezTo>
                  <a:pt x="531" y="2657"/>
                  <a:pt x="520" y="2662"/>
                  <a:pt x="513" y="2664"/>
                </a:cubicBezTo>
                <a:cubicBezTo>
                  <a:pt x="487" y="2673"/>
                  <a:pt x="475" y="2690"/>
                  <a:pt x="472" y="2716"/>
                </a:cubicBezTo>
                <a:cubicBezTo>
                  <a:pt x="470" y="2732"/>
                  <a:pt x="464" y="2735"/>
                  <a:pt x="448" y="2725"/>
                </a:cubicBezTo>
                <a:cubicBezTo>
                  <a:pt x="414" y="2704"/>
                  <a:pt x="364" y="2719"/>
                  <a:pt x="349" y="2754"/>
                </a:cubicBezTo>
                <a:cubicBezTo>
                  <a:pt x="346" y="2761"/>
                  <a:pt x="342" y="2770"/>
                  <a:pt x="349" y="2776"/>
                </a:cubicBezTo>
                <a:cubicBezTo>
                  <a:pt x="356" y="2782"/>
                  <a:pt x="366" y="2785"/>
                  <a:pt x="375" y="2779"/>
                </a:cubicBezTo>
                <a:cubicBezTo>
                  <a:pt x="381" y="2776"/>
                  <a:pt x="387" y="2771"/>
                  <a:pt x="393" y="2767"/>
                </a:cubicBezTo>
                <a:cubicBezTo>
                  <a:pt x="399" y="2762"/>
                  <a:pt x="405" y="2759"/>
                  <a:pt x="410" y="2765"/>
                </a:cubicBezTo>
                <a:cubicBezTo>
                  <a:pt x="416" y="2772"/>
                  <a:pt x="412" y="2778"/>
                  <a:pt x="407" y="2783"/>
                </a:cubicBezTo>
                <a:cubicBezTo>
                  <a:pt x="403" y="2788"/>
                  <a:pt x="397" y="2792"/>
                  <a:pt x="393" y="2796"/>
                </a:cubicBezTo>
                <a:cubicBezTo>
                  <a:pt x="384" y="2805"/>
                  <a:pt x="379" y="2817"/>
                  <a:pt x="388" y="2827"/>
                </a:cubicBezTo>
                <a:cubicBezTo>
                  <a:pt x="396" y="2835"/>
                  <a:pt x="407" y="2827"/>
                  <a:pt x="415" y="2821"/>
                </a:cubicBezTo>
                <a:cubicBezTo>
                  <a:pt x="422" y="2816"/>
                  <a:pt x="427" y="2807"/>
                  <a:pt x="436" y="2804"/>
                </a:cubicBezTo>
                <a:cubicBezTo>
                  <a:pt x="449" y="2799"/>
                  <a:pt x="457" y="2801"/>
                  <a:pt x="456" y="2817"/>
                </a:cubicBezTo>
                <a:cubicBezTo>
                  <a:pt x="455" y="2839"/>
                  <a:pt x="446" y="2857"/>
                  <a:pt x="434" y="2874"/>
                </a:cubicBezTo>
                <a:cubicBezTo>
                  <a:pt x="419" y="2896"/>
                  <a:pt x="418" y="2908"/>
                  <a:pt x="434" y="2929"/>
                </a:cubicBezTo>
                <a:cubicBezTo>
                  <a:pt x="439" y="2937"/>
                  <a:pt x="447" y="2944"/>
                  <a:pt x="454" y="2951"/>
                </a:cubicBezTo>
                <a:cubicBezTo>
                  <a:pt x="457" y="2954"/>
                  <a:pt x="462" y="2957"/>
                  <a:pt x="460" y="2962"/>
                </a:cubicBezTo>
                <a:cubicBezTo>
                  <a:pt x="458" y="2968"/>
                  <a:pt x="453" y="2969"/>
                  <a:pt x="449" y="2968"/>
                </a:cubicBezTo>
                <a:cubicBezTo>
                  <a:pt x="431" y="2964"/>
                  <a:pt x="427" y="2972"/>
                  <a:pt x="428" y="2988"/>
                </a:cubicBezTo>
                <a:cubicBezTo>
                  <a:pt x="429" y="3008"/>
                  <a:pt x="416" y="3022"/>
                  <a:pt x="402" y="3033"/>
                </a:cubicBezTo>
                <a:cubicBezTo>
                  <a:pt x="391" y="3042"/>
                  <a:pt x="390" y="3049"/>
                  <a:pt x="401" y="3057"/>
                </a:cubicBezTo>
                <a:cubicBezTo>
                  <a:pt x="407" y="3061"/>
                  <a:pt x="411" y="3065"/>
                  <a:pt x="409" y="3073"/>
                </a:cubicBezTo>
                <a:cubicBezTo>
                  <a:pt x="407" y="3084"/>
                  <a:pt x="399" y="3082"/>
                  <a:pt x="392" y="3084"/>
                </a:cubicBezTo>
                <a:cubicBezTo>
                  <a:pt x="388" y="3085"/>
                  <a:pt x="383" y="3085"/>
                  <a:pt x="378" y="3086"/>
                </a:cubicBezTo>
                <a:cubicBezTo>
                  <a:pt x="351" y="3089"/>
                  <a:pt x="345" y="3104"/>
                  <a:pt x="361" y="3127"/>
                </a:cubicBezTo>
                <a:cubicBezTo>
                  <a:pt x="363" y="3130"/>
                  <a:pt x="365" y="3132"/>
                  <a:pt x="366" y="3135"/>
                </a:cubicBezTo>
                <a:cubicBezTo>
                  <a:pt x="369" y="3141"/>
                  <a:pt x="371" y="3149"/>
                  <a:pt x="365" y="3153"/>
                </a:cubicBezTo>
                <a:cubicBezTo>
                  <a:pt x="360" y="3157"/>
                  <a:pt x="353" y="3153"/>
                  <a:pt x="349" y="3149"/>
                </a:cubicBezTo>
                <a:cubicBezTo>
                  <a:pt x="345" y="3145"/>
                  <a:pt x="342" y="3141"/>
                  <a:pt x="339" y="3136"/>
                </a:cubicBezTo>
                <a:cubicBezTo>
                  <a:pt x="333" y="3129"/>
                  <a:pt x="327" y="3127"/>
                  <a:pt x="319" y="3133"/>
                </a:cubicBezTo>
                <a:cubicBezTo>
                  <a:pt x="300" y="3146"/>
                  <a:pt x="279" y="3148"/>
                  <a:pt x="258" y="3149"/>
                </a:cubicBezTo>
                <a:cubicBezTo>
                  <a:pt x="233" y="3151"/>
                  <a:pt x="207" y="3148"/>
                  <a:pt x="182" y="3154"/>
                </a:cubicBezTo>
                <a:cubicBezTo>
                  <a:pt x="173" y="3156"/>
                  <a:pt x="168" y="3150"/>
                  <a:pt x="164" y="3145"/>
                </a:cubicBezTo>
                <a:cubicBezTo>
                  <a:pt x="150" y="3129"/>
                  <a:pt x="137" y="3113"/>
                  <a:pt x="112" y="3121"/>
                </a:cubicBezTo>
                <a:cubicBezTo>
                  <a:pt x="107" y="3122"/>
                  <a:pt x="104" y="3118"/>
                  <a:pt x="102" y="3114"/>
                </a:cubicBezTo>
                <a:cubicBezTo>
                  <a:pt x="91" y="3094"/>
                  <a:pt x="73" y="3078"/>
                  <a:pt x="58" y="3061"/>
                </a:cubicBezTo>
                <a:cubicBezTo>
                  <a:pt x="35" y="3035"/>
                  <a:pt x="22" y="3006"/>
                  <a:pt x="31" y="2971"/>
                </a:cubicBezTo>
                <a:cubicBezTo>
                  <a:pt x="34" y="2957"/>
                  <a:pt x="26" y="2948"/>
                  <a:pt x="18" y="2940"/>
                </a:cubicBezTo>
                <a:cubicBezTo>
                  <a:pt x="0" y="2921"/>
                  <a:pt x="1" y="2911"/>
                  <a:pt x="21" y="2896"/>
                </a:cubicBezTo>
                <a:cubicBezTo>
                  <a:pt x="43" y="2881"/>
                  <a:pt x="43" y="2881"/>
                  <a:pt x="25" y="2859"/>
                </a:cubicBezTo>
                <a:cubicBezTo>
                  <a:pt x="21" y="2854"/>
                  <a:pt x="18" y="2850"/>
                  <a:pt x="24" y="2844"/>
                </a:cubicBezTo>
                <a:cubicBezTo>
                  <a:pt x="44" y="2821"/>
                  <a:pt x="62" y="2798"/>
                  <a:pt x="83" y="2776"/>
                </a:cubicBezTo>
                <a:cubicBezTo>
                  <a:pt x="98" y="2759"/>
                  <a:pt x="117" y="2748"/>
                  <a:pt x="139" y="2743"/>
                </a:cubicBezTo>
                <a:cubicBezTo>
                  <a:pt x="153" y="2739"/>
                  <a:pt x="180" y="2703"/>
                  <a:pt x="181" y="2688"/>
                </a:cubicBezTo>
                <a:cubicBezTo>
                  <a:pt x="181" y="2683"/>
                  <a:pt x="181" y="2679"/>
                  <a:pt x="175" y="2677"/>
                </a:cubicBezTo>
                <a:cubicBezTo>
                  <a:pt x="144" y="2663"/>
                  <a:pt x="129" y="2636"/>
                  <a:pt x="116" y="2607"/>
                </a:cubicBezTo>
                <a:cubicBezTo>
                  <a:pt x="113" y="2601"/>
                  <a:pt x="111" y="2596"/>
                  <a:pt x="108" y="2591"/>
                </a:cubicBezTo>
                <a:cubicBezTo>
                  <a:pt x="98" y="2575"/>
                  <a:pt x="93" y="2561"/>
                  <a:pt x="100" y="2541"/>
                </a:cubicBezTo>
                <a:cubicBezTo>
                  <a:pt x="107" y="2521"/>
                  <a:pt x="96" y="2501"/>
                  <a:pt x="86" y="2483"/>
                </a:cubicBezTo>
                <a:cubicBezTo>
                  <a:pt x="82" y="2474"/>
                  <a:pt x="80" y="2468"/>
                  <a:pt x="87" y="2459"/>
                </a:cubicBezTo>
                <a:cubicBezTo>
                  <a:pt x="115" y="2421"/>
                  <a:pt x="136" y="2379"/>
                  <a:pt x="140" y="2330"/>
                </a:cubicBezTo>
                <a:cubicBezTo>
                  <a:pt x="141" y="2323"/>
                  <a:pt x="143" y="2320"/>
                  <a:pt x="150" y="2322"/>
                </a:cubicBezTo>
                <a:cubicBezTo>
                  <a:pt x="178" y="2328"/>
                  <a:pt x="196" y="2313"/>
                  <a:pt x="211" y="2293"/>
                </a:cubicBezTo>
                <a:cubicBezTo>
                  <a:pt x="218" y="2284"/>
                  <a:pt x="224" y="2279"/>
                  <a:pt x="237" y="2285"/>
                </a:cubicBezTo>
                <a:cubicBezTo>
                  <a:pt x="253" y="2294"/>
                  <a:pt x="268" y="2286"/>
                  <a:pt x="281" y="2275"/>
                </a:cubicBezTo>
                <a:cubicBezTo>
                  <a:pt x="292" y="2266"/>
                  <a:pt x="303" y="2255"/>
                  <a:pt x="314" y="2246"/>
                </a:cubicBezTo>
                <a:cubicBezTo>
                  <a:pt x="325" y="2238"/>
                  <a:pt x="335" y="2237"/>
                  <a:pt x="338" y="2254"/>
                </a:cubicBezTo>
                <a:cubicBezTo>
                  <a:pt x="338" y="2258"/>
                  <a:pt x="339" y="2262"/>
                  <a:pt x="341" y="2266"/>
                </a:cubicBezTo>
                <a:cubicBezTo>
                  <a:pt x="343" y="2271"/>
                  <a:pt x="343" y="2279"/>
                  <a:pt x="350" y="2280"/>
                </a:cubicBezTo>
                <a:cubicBezTo>
                  <a:pt x="356" y="2280"/>
                  <a:pt x="360" y="2275"/>
                  <a:pt x="363" y="2271"/>
                </a:cubicBezTo>
                <a:cubicBezTo>
                  <a:pt x="378" y="2254"/>
                  <a:pt x="384" y="2255"/>
                  <a:pt x="393" y="2276"/>
                </a:cubicBezTo>
                <a:cubicBezTo>
                  <a:pt x="395" y="2281"/>
                  <a:pt x="396" y="2285"/>
                  <a:pt x="399" y="2289"/>
                </a:cubicBezTo>
                <a:cubicBezTo>
                  <a:pt x="403" y="2295"/>
                  <a:pt x="407" y="2300"/>
                  <a:pt x="417" y="2296"/>
                </a:cubicBezTo>
                <a:cubicBezTo>
                  <a:pt x="426" y="2291"/>
                  <a:pt x="426" y="2287"/>
                  <a:pt x="424" y="2279"/>
                </a:cubicBezTo>
                <a:cubicBezTo>
                  <a:pt x="414" y="2234"/>
                  <a:pt x="425" y="2195"/>
                  <a:pt x="452" y="2158"/>
                </a:cubicBezTo>
                <a:cubicBezTo>
                  <a:pt x="468" y="2136"/>
                  <a:pt x="489" y="2122"/>
                  <a:pt x="516" y="2118"/>
                </a:cubicBezTo>
                <a:cubicBezTo>
                  <a:pt x="528" y="2116"/>
                  <a:pt x="530" y="2112"/>
                  <a:pt x="526" y="2101"/>
                </a:cubicBezTo>
                <a:cubicBezTo>
                  <a:pt x="521" y="2088"/>
                  <a:pt x="517" y="2073"/>
                  <a:pt x="508" y="2062"/>
                </a:cubicBezTo>
                <a:cubicBezTo>
                  <a:pt x="501" y="2054"/>
                  <a:pt x="503" y="2050"/>
                  <a:pt x="512" y="2045"/>
                </a:cubicBezTo>
                <a:cubicBezTo>
                  <a:pt x="531" y="2036"/>
                  <a:pt x="542" y="1996"/>
                  <a:pt x="531" y="1978"/>
                </a:cubicBezTo>
                <a:cubicBezTo>
                  <a:pt x="527" y="1972"/>
                  <a:pt x="521" y="1972"/>
                  <a:pt x="516" y="1971"/>
                </a:cubicBezTo>
                <a:cubicBezTo>
                  <a:pt x="500" y="1967"/>
                  <a:pt x="485" y="1962"/>
                  <a:pt x="473" y="1950"/>
                </a:cubicBezTo>
                <a:cubicBezTo>
                  <a:pt x="454" y="1929"/>
                  <a:pt x="460" y="1910"/>
                  <a:pt x="488" y="1904"/>
                </a:cubicBezTo>
                <a:cubicBezTo>
                  <a:pt x="496" y="1902"/>
                  <a:pt x="505" y="1902"/>
                  <a:pt x="513" y="1900"/>
                </a:cubicBezTo>
                <a:cubicBezTo>
                  <a:pt x="535" y="1894"/>
                  <a:pt x="541" y="1884"/>
                  <a:pt x="534" y="1862"/>
                </a:cubicBezTo>
                <a:cubicBezTo>
                  <a:pt x="531" y="1851"/>
                  <a:pt x="525" y="1843"/>
                  <a:pt x="519" y="1834"/>
                </a:cubicBezTo>
                <a:cubicBezTo>
                  <a:pt x="512" y="1825"/>
                  <a:pt x="506" y="1817"/>
                  <a:pt x="501" y="1807"/>
                </a:cubicBezTo>
                <a:cubicBezTo>
                  <a:pt x="497" y="1800"/>
                  <a:pt x="494" y="1791"/>
                  <a:pt x="496" y="1782"/>
                </a:cubicBezTo>
                <a:cubicBezTo>
                  <a:pt x="500" y="1770"/>
                  <a:pt x="511" y="1778"/>
                  <a:pt x="518" y="1777"/>
                </a:cubicBezTo>
                <a:cubicBezTo>
                  <a:pt x="535" y="1773"/>
                  <a:pt x="553" y="1772"/>
                  <a:pt x="567" y="1761"/>
                </a:cubicBezTo>
                <a:cubicBezTo>
                  <a:pt x="576" y="1753"/>
                  <a:pt x="578" y="1746"/>
                  <a:pt x="571" y="1735"/>
                </a:cubicBezTo>
                <a:cubicBezTo>
                  <a:pt x="561" y="1720"/>
                  <a:pt x="547" y="1706"/>
                  <a:pt x="535" y="1693"/>
                </a:cubicBezTo>
                <a:cubicBezTo>
                  <a:pt x="515" y="1671"/>
                  <a:pt x="499" y="1649"/>
                  <a:pt x="514" y="1618"/>
                </a:cubicBezTo>
                <a:cubicBezTo>
                  <a:pt x="517" y="1610"/>
                  <a:pt x="512" y="1605"/>
                  <a:pt x="508" y="1600"/>
                </a:cubicBezTo>
                <a:cubicBezTo>
                  <a:pt x="501" y="1590"/>
                  <a:pt x="490" y="1584"/>
                  <a:pt x="480" y="1579"/>
                </a:cubicBezTo>
                <a:cubicBezTo>
                  <a:pt x="464" y="1571"/>
                  <a:pt x="448" y="1565"/>
                  <a:pt x="440" y="15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isometricTopUp">
              <a:rot lat="585005" lon="17518078" rev="3941966"/>
            </a:camera>
            <a:lightRig rig="threePt" dir="t"/>
          </a:scene3d>
          <a:extLst/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AC3BD627-8DC3-4319-BBE7-62A9DC5A6810}"/>
              </a:ext>
            </a:extLst>
          </p:cNvPr>
          <p:cNvGrpSpPr/>
          <p:nvPr/>
        </p:nvGrpSpPr>
        <p:grpSpPr>
          <a:xfrm>
            <a:off x="1210933" y="1907281"/>
            <a:ext cx="5141550" cy="3825533"/>
            <a:chOff x="4733216" y="3486970"/>
            <a:chExt cx="7836692" cy="5830833"/>
          </a:xfrm>
          <a:solidFill>
            <a:schemeClr val="bg1"/>
          </a:solidFill>
        </p:grpSpPr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BA4296D1-9136-4EF7-BF73-9C4336E28E0C}"/>
                </a:ext>
              </a:extLst>
            </p:cNvPr>
            <p:cNvSpPr/>
            <p:nvPr/>
          </p:nvSpPr>
          <p:spPr>
            <a:xfrm rot="5400000">
              <a:off x="6801154" y="2120167"/>
              <a:ext cx="4401951" cy="7135557"/>
            </a:xfrm>
            <a:custGeom>
              <a:avLst/>
              <a:gdLst>
                <a:gd name="connsiteX0" fmla="*/ 1574201 w 4401951"/>
                <a:gd name="connsiteY0" fmla="*/ 1307005 h 7135557"/>
                <a:gd name="connsiteX1" fmla="*/ 1595137 w 4401951"/>
                <a:gd name="connsiteY1" fmla="*/ 1308799 h 7135557"/>
                <a:gd name="connsiteX2" fmla="*/ 1596178 w 4401951"/>
                <a:gd name="connsiteY2" fmla="*/ 1307005 h 7135557"/>
                <a:gd name="connsiteX3" fmla="*/ 1292196 w 4401951"/>
                <a:gd name="connsiteY3" fmla="*/ 1246107 h 7135557"/>
                <a:gd name="connsiteX4" fmla="*/ 1354627 w 4401951"/>
                <a:gd name="connsiteY4" fmla="*/ 1145598 h 7135557"/>
                <a:gd name="connsiteX5" fmla="*/ 1392692 w 4401951"/>
                <a:gd name="connsiteY5" fmla="*/ 1097590 h 7135557"/>
                <a:gd name="connsiteX6" fmla="*/ 1392692 w 4401951"/>
                <a:gd name="connsiteY6" fmla="*/ 698917 h 7135557"/>
                <a:gd name="connsiteX7" fmla="*/ 10305 w 4401951"/>
                <a:gd name="connsiteY7" fmla="*/ 1963449 h 7135557"/>
                <a:gd name="connsiteX8" fmla="*/ 243210 w 4401951"/>
                <a:gd name="connsiteY8" fmla="*/ 1270953 h 7135557"/>
                <a:gd name="connsiteX9" fmla="*/ 521312 w 4401951"/>
                <a:gd name="connsiteY9" fmla="*/ 2463671 h 7135557"/>
                <a:gd name="connsiteX10" fmla="*/ 1032923 w 4401951"/>
                <a:gd name="connsiteY10" fmla="*/ 24092 h 7135557"/>
                <a:gd name="connsiteX11" fmla="*/ 1044438 w 4401951"/>
                <a:gd name="connsiteY11" fmla="*/ 0 h 7135557"/>
                <a:gd name="connsiteX12" fmla="*/ 1093672 w 4401951"/>
                <a:gd name="connsiteY12" fmla="*/ 664478 h 7135557"/>
                <a:gd name="connsiteX13" fmla="*/ 1143670 w 4401951"/>
                <a:gd name="connsiteY13" fmla="*/ 593153 h 7135557"/>
                <a:gd name="connsiteX14" fmla="*/ 1389562 w 4401951"/>
                <a:gd name="connsiteY14" fmla="*/ 359293 h 7135557"/>
                <a:gd name="connsiteX15" fmla="*/ 1230812 w 4401951"/>
                <a:gd name="connsiteY15" fmla="*/ 1223676 h 7135557"/>
                <a:gd name="connsiteX16" fmla="*/ 1377075 w 4401951"/>
                <a:gd name="connsiteY16" fmla="*/ 659632 h 7135557"/>
                <a:gd name="connsiteX17" fmla="*/ 1392692 w 4401951"/>
                <a:gd name="connsiteY17" fmla="*/ 617304 h 7135557"/>
                <a:gd name="connsiteX18" fmla="*/ 1392692 w 4401951"/>
                <a:gd name="connsiteY18" fmla="*/ 391528 h 7135557"/>
                <a:gd name="connsiteX19" fmla="*/ 1418889 w 4401951"/>
                <a:gd name="connsiteY19" fmla="*/ 509430 h 7135557"/>
                <a:gd name="connsiteX20" fmla="*/ 1422175 w 4401951"/>
                <a:gd name="connsiteY20" fmla="*/ 537401 h 7135557"/>
                <a:gd name="connsiteX21" fmla="*/ 1422535 w 4401951"/>
                <a:gd name="connsiteY21" fmla="*/ 536423 h 7135557"/>
                <a:gd name="connsiteX22" fmla="*/ 1422245 w 4401951"/>
                <a:gd name="connsiteY22" fmla="*/ 538004 h 7135557"/>
                <a:gd name="connsiteX23" fmla="*/ 1447174 w 4401951"/>
                <a:gd name="connsiteY23" fmla="*/ 750227 h 7135557"/>
                <a:gd name="connsiteX24" fmla="*/ 1448990 w 4401951"/>
                <a:gd name="connsiteY24" fmla="*/ 775589 h 7135557"/>
                <a:gd name="connsiteX25" fmla="*/ 1465396 w 4401951"/>
                <a:gd name="connsiteY25" fmla="*/ 822804 h 7135557"/>
                <a:gd name="connsiteX26" fmla="*/ 1504879 w 4401951"/>
                <a:gd name="connsiteY26" fmla="*/ 989383 h 7135557"/>
                <a:gd name="connsiteX27" fmla="*/ 1525291 w 4401951"/>
                <a:gd name="connsiteY27" fmla="*/ 962032 h 7135557"/>
                <a:gd name="connsiteX28" fmla="*/ 1586713 w 4401951"/>
                <a:gd name="connsiteY28" fmla="*/ 781661 h 7135557"/>
                <a:gd name="connsiteX29" fmla="*/ 1588900 w 4401951"/>
                <a:gd name="connsiteY29" fmla="*/ 742775 h 7135557"/>
                <a:gd name="connsiteX30" fmla="*/ 1547037 w 4401951"/>
                <a:gd name="connsiteY30" fmla="*/ 655005 h 7135557"/>
                <a:gd name="connsiteX31" fmla="*/ 1482690 w 4401951"/>
                <a:gd name="connsiteY31" fmla="*/ 547744 h 7135557"/>
                <a:gd name="connsiteX32" fmla="*/ 1587215 w 4401951"/>
                <a:gd name="connsiteY32" fmla="*/ 625548 h 7135557"/>
                <a:gd name="connsiteX33" fmla="*/ 1582482 w 4401951"/>
                <a:gd name="connsiteY33" fmla="*/ 574855 h 7135557"/>
                <a:gd name="connsiteX34" fmla="*/ 1467846 w 4401951"/>
                <a:gd name="connsiteY34" fmla="*/ 238210 h 7135557"/>
                <a:gd name="connsiteX35" fmla="*/ 1861129 w 4401951"/>
                <a:gd name="connsiteY35" fmla="*/ 883588 h 7135557"/>
                <a:gd name="connsiteX36" fmla="*/ 1867608 w 4401951"/>
                <a:gd name="connsiteY36" fmla="*/ 952388 h 7135557"/>
                <a:gd name="connsiteX37" fmla="*/ 1901281 w 4401951"/>
                <a:gd name="connsiteY37" fmla="*/ 1014707 h 7135557"/>
                <a:gd name="connsiteX38" fmla="*/ 1931966 w 4401951"/>
                <a:gd name="connsiteY38" fmla="*/ 1099383 h 7135557"/>
                <a:gd name="connsiteX39" fmla="*/ 1935528 w 4401951"/>
                <a:gd name="connsiteY39" fmla="*/ 1036077 h 7135557"/>
                <a:gd name="connsiteX40" fmla="*/ 1810993 w 4401951"/>
                <a:gd name="connsiteY40" fmla="*/ 593384 h 7135557"/>
                <a:gd name="connsiteX41" fmla="*/ 2043828 w 4401951"/>
                <a:gd name="connsiteY41" fmla="*/ 843442 h 7135557"/>
                <a:gd name="connsiteX42" fmla="*/ 2112308 w 4401951"/>
                <a:gd name="connsiteY42" fmla="*/ 960153 h 7135557"/>
                <a:gd name="connsiteX43" fmla="*/ 2183813 w 4401951"/>
                <a:gd name="connsiteY43" fmla="*/ 879627 h 7135557"/>
                <a:gd name="connsiteX44" fmla="*/ 2714982 w 4401951"/>
                <a:gd name="connsiteY44" fmla="*/ 21558 h 7135557"/>
                <a:gd name="connsiteX45" fmla="*/ 1715073 w 4401951"/>
                <a:gd name="connsiteY45" fmla="*/ 2645841 h 7135557"/>
                <a:gd name="connsiteX46" fmla="*/ 2784794 w 4401951"/>
                <a:gd name="connsiteY46" fmla="*/ 1156569 h 7135557"/>
                <a:gd name="connsiteX47" fmla="*/ 1969674 w 4401951"/>
                <a:gd name="connsiteY47" fmla="*/ 3737766 h 7135557"/>
                <a:gd name="connsiteX48" fmla="*/ 2540919 w 4401951"/>
                <a:gd name="connsiteY48" fmla="*/ 3073208 h 7135557"/>
                <a:gd name="connsiteX49" fmla="*/ 2241680 w 4401951"/>
                <a:gd name="connsiteY49" fmla="*/ 4524527 h 7135557"/>
                <a:gd name="connsiteX50" fmla="*/ 2635972 w 4401951"/>
                <a:gd name="connsiteY50" fmla="*/ 3936651 h 7135557"/>
                <a:gd name="connsiteX51" fmla="*/ 2980221 w 4401951"/>
                <a:gd name="connsiteY51" fmla="*/ 4653430 h 7135557"/>
                <a:gd name="connsiteX52" fmla="*/ 2724238 w 4401951"/>
                <a:gd name="connsiteY52" fmla="*/ 5226768 h 7135557"/>
                <a:gd name="connsiteX53" fmla="*/ 3269110 w 4401951"/>
                <a:gd name="connsiteY53" fmla="*/ 4904889 h 7135557"/>
                <a:gd name="connsiteX54" fmla="*/ 4062237 w 4401951"/>
                <a:gd name="connsiteY54" fmla="*/ 6863126 h 7135557"/>
                <a:gd name="connsiteX55" fmla="*/ 1163872 w 4401951"/>
                <a:gd name="connsiteY55" fmla="*/ 2381077 h 7135557"/>
                <a:gd name="connsiteX56" fmla="*/ 1171818 w 4401951"/>
                <a:gd name="connsiteY56" fmla="*/ 2187765 h 7135557"/>
                <a:gd name="connsiteX57" fmla="*/ 1165562 w 4401951"/>
                <a:gd name="connsiteY57" fmla="*/ 2187901 h 7135557"/>
                <a:gd name="connsiteX58" fmla="*/ 1159676 w 4401951"/>
                <a:gd name="connsiteY58" fmla="*/ 2158334 h 7135557"/>
                <a:gd name="connsiteX59" fmla="*/ 1140976 w 4401951"/>
                <a:gd name="connsiteY59" fmla="*/ 2015351 h 7135557"/>
                <a:gd name="connsiteX60" fmla="*/ 1134897 w 4401951"/>
                <a:gd name="connsiteY60" fmla="*/ 1881299 h 7135557"/>
                <a:gd name="connsiteX61" fmla="*/ 1113671 w 4401951"/>
                <a:gd name="connsiteY61" fmla="*/ 2032179 h 7135557"/>
                <a:gd name="connsiteX62" fmla="*/ 4401951 w 4401951"/>
                <a:gd name="connsiteY62" fmla="*/ 7116709 h 7135557"/>
                <a:gd name="connsiteX63" fmla="*/ 820316 w 4401951"/>
                <a:gd name="connsiteY63" fmla="*/ 6024940 h 7135557"/>
                <a:gd name="connsiteX64" fmla="*/ 1563906 w 4401951"/>
                <a:gd name="connsiteY64" fmla="*/ 6099531 h 7135557"/>
                <a:gd name="connsiteX65" fmla="*/ 162104 w 4401951"/>
                <a:gd name="connsiteY65" fmla="*/ 4265506 h 7135557"/>
                <a:gd name="connsiteX66" fmla="*/ 884894 w 4401951"/>
                <a:gd name="connsiteY66" fmla="*/ 4858595 h 7135557"/>
                <a:gd name="connsiteX67" fmla="*/ 59825 w 4401951"/>
                <a:gd name="connsiteY67" fmla="*/ 3067213 h 7135557"/>
                <a:gd name="connsiteX68" fmla="*/ 601746 w 4401951"/>
                <a:gd name="connsiteY68" fmla="*/ 3720191 h 7135557"/>
                <a:gd name="connsiteX69" fmla="*/ 10305 w 4401951"/>
                <a:gd name="connsiteY69" fmla="*/ 1963449 h 713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01951" h="7135557">
                  <a:moveTo>
                    <a:pt x="1574201" y="1307005"/>
                  </a:moveTo>
                  <a:lnTo>
                    <a:pt x="1595137" y="1308799"/>
                  </a:lnTo>
                  <a:lnTo>
                    <a:pt x="1596178" y="1307005"/>
                  </a:lnTo>
                  <a:close/>
                  <a:moveTo>
                    <a:pt x="1292196" y="1246107"/>
                  </a:moveTo>
                  <a:lnTo>
                    <a:pt x="1354627" y="1145598"/>
                  </a:lnTo>
                  <a:lnTo>
                    <a:pt x="1392692" y="1097590"/>
                  </a:lnTo>
                  <a:lnTo>
                    <a:pt x="1392692" y="698917"/>
                  </a:lnTo>
                  <a:close/>
                  <a:moveTo>
                    <a:pt x="10305" y="1963449"/>
                  </a:moveTo>
                  <a:cubicBezTo>
                    <a:pt x="35305" y="1737141"/>
                    <a:pt x="107341" y="1504847"/>
                    <a:pt x="243210" y="1270953"/>
                  </a:cubicBezTo>
                  <a:cubicBezTo>
                    <a:pt x="169779" y="1766302"/>
                    <a:pt x="247539" y="2226400"/>
                    <a:pt x="521312" y="2463671"/>
                  </a:cubicBezTo>
                  <a:cubicBezTo>
                    <a:pt x="290444" y="1194996"/>
                    <a:pt x="254291" y="837377"/>
                    <a:pt x="1032923" y="24092"/>
                  </a:cubicBezTo>
                  <a:cubicBezTo>
                    <a:pt x="1038793" y="11284"/>
                    <a:pt x="1042539" y="3412"/>
                    <a:pt x="1044438" y="0"/>
                  </a:cubicBezTo>
                  <a:lnTo>
                    <a:pt x="1093672" y="664478"/>
                  </a:lnTo>
                  <a:lnTo>
                    <a:pt x="1143670" y="593153"/>
                  </a:lnTo>
                  <a:cubicBezTo>
                    <a:pt x="1210644" y="509720"/>
                    <a:pt x="1291811" y="431141"/>
                    <a:pt x="1389562" y="359293"/>
                  </a:cubicBezTo>
                  <a:cubicBezTo>
                    <a:pt x="1199332" y="664152"/>
                    <a:pt x="1118671" y="989135"/>
                    <a:pt x="1230812" y="1223676"/>
                  </a:cubicBezTo>
                  <a:cubicBezTo>
                    <a:pt x="1283709" y="998470"/>
                    <a:pt x="1328298" y="814214"/>
                    <a:pt x="1377075" y="659632"/>
                  </a:cubicBezTo>
                  <a:lnTo>
                    <a:pt x="1392692" y="617304"/>
                  </a:lnTo>
                  <a:lnTo>
                    <a:pt x="1392692" y="391528"/>
                  </a:lnTo>
                  <a:lnTo>
                    <a:pt x="1418889" y="509430"/>
                  </a:lnTo>
                  <a:lnTo>
                    <a:pt x="1422175" y="537401"/>
                  </a:lnTo>
                  <a:lnTo>
                    <a:pt x="1422535" y="536423"/>
                  </a:lnTo>
                  <a:cubicBezTo>
                    <a:pt x="1422439" y="536949"/>
                    <a:pt x="1422342" y="537477"/>
                    <a:pt x="1422245" y="538004"/>
                  </a:cubicBezTo>
                  <a:lnTo>
                    <a:pt x="1447174" y="750227"/>
                  </a:lnTo>
                  <a:lnTo>
                    <a:pt x="1448990" y="775589"/>
                  </a:lnTo>
                  <a:lnTo>
                    <a:pt x="1465396" y="822804"/>
                  </a:lnTo>
                  <a:lnTo>
                    <a:pt x="1504879" y="989383"/>
                  </a:lnTo>
                  <a:lnTo>
                    <a:pt x="1525291" y="962032"/>
                  </a:lnTo>
                  <a:cubicBezTo>
                    <a:pt x="1557458" y="907490"/>
                    <a:pt x="1577556" y="846778"/>
                    <a:pt x="1586713" y="781661"/>
                  </a:cubicBezTo>
                  <a:cubicBezTo>
                    <a:pt x="1587442" y="768698"/>
                    <a:pt x="1588171" y="755737"/>
                    <a:pt x="1588900" y="742775"/>
                  </a:cubicBezTo>
                  <a:lnTo>
                    <a:pt x="1547037" y="655005"/>
                  </a:lnTo>
                  <a:cubicBezTo>
                    <a:pt x="1527714" y="619152"/>
                    <a:pt x="1506210" y="583330"/>
                    <a:pt x="1482690" y="547744"/>
                  </a:cubicBezTo>
                  <a:lnTo>
                    <a:pt x="1587215" y="625548"/>
                  </a:lnTo>
                  <a:lnTo>
                    <a:pt x="1582482" y="574855"/>
                  </a:lnTo>
                  <a:cubicBezTo>
                    <a:pt x="1565083" y="466606"/>
                    <a:pt x="1525602" y="352408"/>
                    <a:pt x="1467846" y="238210"/>
                  </a:cubicBezTo>
                  <a:cubicBezTo>
                    <a:pt x="1710374" y="439406"/>
                    <a:pt x="1825116" y="661256"/>
                    <a:pt x="1861129" y="883588"/>
                  </a:cubicBezTo>
                  <a:lnTo>
                    <a:pt x="1867608" y="952388"/>
                  </a:lnTo>
                  <a:lnTo>
                    <a:pt x="1901281" y="1014707"/>
                  </a:lnTo>
                  <a:lnTo>
                    <a:pt x="1931966" y="1099383"/>
                  </a:lnTo>
                  <a:lnTo>
                    <a:pt x="1935528" y="1036077"/>
                  </a:lnTo>
                  <a:cubicBezTo>
                    <a:pt x="1932520" y="897911"/>
                    <a:pt x="1887999" y="745647"/>
                    <a:pt x="1810993" y="593384"/>
                  </a:cubicBezTo>
                  <a:cubicBezTo>
                    <a:pt x="1908003" y="673863"/>
                    <a:pt x="1984569" y="757646"/>
                    <a:pt x="2043828" y="843442"/>
                  </a:cubicBezTo>
                  <a:lnTo>
                    <a:pt x="2112308" y="960153"/>
                  </a:lnTo>
                  <a:lnTo>
                    <a:pt x="2183813" y="879627"/>
                  </a:lnTo>
                  <a:cubicBezTo>
                    <a:pt x="2322640" y="717571"/>
                    <a:pt x="2486557" y="489948"/>
                    <a:pt x="2714982" y="21558"/>
                  </a:cubicBezTo>
                  <a:cubicBezTo>
                    <a:pt x="3240019" y="1209833"/>
                    <a:pt x="1631771" y="1832795"/>
                    <a:pt x="1715073" y="2645841"/>
                  </a:cubicBezTo>
                  <a:cubicBezTo>
                    <a:pt x="2045535" y="2037427"/>
                    <a:pt x="2319419" y="1566185"/>
                    <a:pt x="2784794" y="1156569"/>
                  </a:cubicBezTo>
                  <a:cubicBezTo>
                    <a:pt x="3117678" y="2938725"/>
                    <a:pt x="2267144" y="2835936"/>
                    <a:pt x="1969674" y="3737766"/>
                  </a:cubicBezTo>
                  <a:cubicBezTo>
                    <a:pt x="2204132" y="3553211"/>
                    <a:pt x="2311509" y="3203451"/>
                    <a:pt x="2540919" y="3073208"/>
                  </a:cubicBezTo>
                  <a:cubicBezTo>
                    <a:pt x="2781764" y="3802291"/>
                    <a:pt x="2294248" y="3762456"/>
                    <a:pt x="2241680" y="4524527"/>
                  </a:cubicBezTo>
                  <a:lnTo>
                    <a:pt x="2635972" y="3936651"/>
                  </a:lnTo>
                  <a:cubicBezTo>
                    <a:pt x="2747761" y="4010954"/>
                    <a:pt x="2965511" y="4438411"/>
                    <a:pt x="2980221" y="4653430"/>
                  </a:cubicBezTo>
                  <a:cubicBezTo>
                    <a:pt x="2994932" y="4868450"/>
                    <a:pt x="2868201" y="4856669"/>
                    <a:pt x="2724238" y="5226768"/>
                  </a:cubicBezTo>
                  <a:cubicBezTo>
                    <a:pt x="2879924" y="5084195"/>
                    <a:pt x="3180097" y="4801659"/>
                    <a:pt x="3269110" y="4904889"/>
                  </a:cubicBezTo>
                  <a:cubicBezTo>
                    <a:pt x="3572739" y="5194238"/>
                    <a:pt x="3288409" y="5620681"/>
                    <a:pt x="4062237" y="6863126"/>
                  </a:cubicBezTo>
                  <a:cubicBezTo>
                    <a:pt x="2180073" y="6016731"/>
                    <a:pt x="1166812" y="4088916"/>
                    <a:pt x="1163872" y="2381077"/>
                  </a:cubicBezTo>
                  <a:lnTo>
                    <a:pt x="1171818" y="2187765"/>
                  </a:lnTo>
                  <a:lnTo>
                    <a:pt x="1165562" y="2187901"/>
                  </a:lnTo>
                  <a:lnTo>
                    <a:pt x="1159676" y="2158334"/>
                  </a:lnTo>
                  <a:cubicBezTo>
                    <a:pt x="1151650" y="2111164"/>
                    <a:pt x="1145304" y="2063446"/>
                    <a:pt x="1140976" y="2015351"/>
                  </a:cubicBezTo>
                  <a:lnTo>
                    <a:pt x="1134897" y="1881299"/>
                  </a:lnTo>
                  <a:lnTo>
                    <a:pt x="1113671" y="2032179"/>
                  </a:lnTo>
                  <a:cubicBezTo>
                    <a:pt x="927929" y="3958603"/>
                    <a:pt x="2274745" y="6444895"/>
                    <a:pt x="4401951" y="7116709"/>
                  </a:cubicBezTo>
                  <a:cubicBezTo>
                    <a:pt x="2031981" y="7255286"/>
                    <a:pt x="1150032" y="6603410"/>
                    <a:pt x="820316" y="6024940"/>
                  </a:cubicBezTo>
                  <a:cubicBezTo>
                    <a:pt x="1359331" y="6159038"/>
                    <a:pt x="1370002" y="6176835"/>
                    <a:pt x="1563906" y="6099531"/>
                  </a:cubicBezTo>
                  <a:cubicBezTo>
                    <a:pt x="517037" y="5889014"/>
                    <a:pt x="393579" y="5232930"/>
                    <a:pt x="162104" y="4265506"/>
                  </a:cubicBezTo>
                  <a:cubicBezTo>
                    <a:pt x="342018" y="4353444"/>
                    <a:pt x="494429" y="4855174"/>
                    <a:pt x="884894" y="4858595"/>
                  </a:cubicBezTo>
                  <a:cubicBezTo>
                    <a:pt x="498053" y="4364291"/>
                    <a:pt x="-195081" y="3923696"/>
                    <a:pt x="59825" y="3067213"/>
                  </a:cubicBezTo>
                  <a:cubicBezTo>
                    <a:pt x="327943" y="3660046"/>
                    <a:pt x="203678" y="3405627"/>
                    <a:pt x="601746" y="3720191"/>
                  </a:cubicBezTo>
                  <a:cubicBezTo>
                    <a:pt x="283632" y="3267428"/>
                    <a:pt x="-64693" y="2642375"/>
                    <a:pt x="10305" y="19634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13F2C3F8-1CA0-4C5C-886C-E20CDA99E954}"/>
                </a:ext>
              </a:extLst>
            </p:cNvPr>
            <p:cNvSpPr/>
            <p:nvPr/>
          </p:nvSpPr>
          <p:spPr>
            <a:xfrm rot="1520710">
              <a:off x="4733216" y="7292574"/>
              <a:ext cx="678947" cy="2025229"/>
            </a:xfrm>
            <a:custGeom>
              <a:avLst/>
              <a:gdLst>
                <a:gd name="connsiteX0" fmla="*/ 541078 w 678947"/>
                <a:gd name="connsiteY0" fmla="*/ 692150 h 1803619"/>
                <a:gd name="connsiteX1" fmla="*/ 675744 w 678947"/>
                <a:gd name="connsiteY1" fmla="*/ 1076908 h 1803619"/>
                <a:gd name="connsiteX2" fmla="*/ 678947 w 678947"/>
                <a:gd name="connsiteY2" fmla="*/ 1076908 h 1803619"/>
                <a:gd name="connsiteX3" fmla="*/ 677934 w 678947"/>
                <a:gd name="connsiteY3" fmla="*/ 1079426 h 1803619"/>
                <a:gd name="connsiteX4" fmla="*/ 678947 w 678947"/>
                <a:gd name="connsiteY4" fmla="*/ 1080591 h 1803619"/>
                <a:gd name="connsiteX5" fmla="*/ 677465 w 678947"/>
                <a:gd name="connsiteY5" fmla="*/ 1080591 h 1803619"/>
                <a:gd name="connsiteX6" fmla="*/ 380803 w 678947"/>
                <a:gd name="connsiteY6" fmla="*/ 1798594 h 1803619"/>
                <a:gd name="connsiteX7" fmla="*/ 370346 w 678947"/>
                <a:gd name="connsiteY7" fmla="*/ 1206657 h 1803619"/>
                <a:gd name="connsiteX8" fmla="*/ 430248 w 678947"/>
                <a:gd name="connsiteY8" fmla="*/ 1124930 h 1803619"/>
                <a:gd name="connsiteX9" fmla="*/ 339473 w 678947"/>
                <a:gd name="connsiteY9" fmla="*/ 1037677 h 1803619"/>
                <a:gd name="connsiteX10" fmla="*/ 248698 w 678947"/>
                <a:gd name="connsiteY10" fmla="*/ 1124930 h 1803619"/>
                <a:gd name="connsiteX11" fmla="*/ 308601 w 678947"/>
                <a:gd name="connsiteY11" fmla="*/ 1206658 h 1803619"/>
                <a:gd name="connsiteX12" fmla="*/ 298145 w 678947"/>
                <a:gd name="connsiteY12" fmla="*/ 1803619 h 1803619"/>
                <a:gd name="connsiteX13" fmla="*/ 1482 w 678947"/>
                <a:gd name="connsiteY13" fmla="*/ 1080591 h 1803619"/>
                <a:gd name="connsiteX14" fmla="*/ 1 w 678947"/>
                <a:gd name="connsiteY14" fmla="*/ 1080591 h 1803619"/>
                <a:gd name="connsiteX15" fmla="*/ 977 w 678947"/>
                <a:gd name="connsiteY15" fmla="*/ 1079335 h 1803619"/>
                <a:gd name="connsiteX16" fmla="*/ 0 w 678947"/>
                <a:gd name="connsiteY16" fmla="*/ 1076908 h 1803619"/>
                <a:gd name="connsiteX17" fmla="*/ 2865 w 678947"/>
                <a:gd name="connsiteY17" fmla="*/ 1076908 h 1803619"/>
                <a:gd name="connsiteX18" fmla="*/ 128363 w 678947"/>
                <a:gd name="connsiteY18" fmla="*/ 696719 h 1803619"/>
                <a:gd name="connsiteX19" fmla="*/ 162613 w 678947"/>
                <a:gd name="connsiteY19" fmla="*/ 573663 h 1803619"/>
                <a:gd name="connsiteX20" fmla="*/ 516334 w 678947"/>
                <a:gd name="connsiteY20" fmla="*/ 573663 h 1803619"/>
                <a:gd name="connsiteX21" fmla="*/ 561325 w 678947"/>
                <a:gd name="connsiteY21" fmla="*/ 618654 h 1803619"/>
                <a:gd name="connsiteX22" fmla="*/ 516334 w 678947"/>
                <a:gd name="connsiteY22" fmla="*/ 663645 h 1803619"/>
                <a:gd name="connsiteX23" fmla="*/ 162613 w 678947"/>
                <a:gd name="connsiteY23" fmla="*/ 663645 h 1803619"/>
                <a:gd name="connsiteX24" fmla="*/ 117622 w 678947"/>
                <a:gd name="connsiteY24" fmla="*/ 618654 h 1803619"/>
                <a:gd name="connsiteX25" fmla="*/ 162613 w 678947"/>
                <a:gd name="connsiteY25" fmla="*/ 573663 h 1803619"/>
                <a:gd name="connsiteX26" fmla="*/ 346730 w 678947"/>
                <a:gd name="connsiteY26" fmla="*/ 0 h 1803619"/>
                <a:gd name="connsiteX27" fmla="*/ 477359 w 678947"/>
                <a:gd name="connsiteY27" fmla="*/ 58057 h 1803619"/>
                <a:gd name="connsiteX28" fmla="*/ 535416 w 678947"/>
                <a:gd name="connsiteY28" fmla="*/ 508918 h 1803619"/>
                <a:gd name="connsiteX29" fmla="*/ 143530 w 678947"/>
                <a:gd name="connsiteY29" fmla="*/ 508918 h 1803619"/>
                <a:gd name="connsiteX0" fmla="*/ 541078 w 678947"/>
                <a:gd name="connsiteY0" fmla="*/ 913760 h 2025229"/>
                <a:gd name="connsiteX1" fmla="*/ 675744 w 678947"/>
                <a:gd name="connsiteY1" fmla="*/ 1298518 h 2025229"/>
                <a:gd name="connsiteX2" fmla="*/ 678947 w 678947"/>
                <a:gd name="connsiteY2" fmla="*/ 1298518 h 2025229"/>
                <a:gd name="connsiteX3" fmla="*/ 677934 w 678947"/>
                <a:gd name="connsiteY3" fmla="*/ 1301036 h 2025229"/>
                <a:gd name="connsiteX4" fmla="*/ 678947 w 678947"/>
                <a:gd name="connsiteY4" fmla="*/ 1302201 h 2025229"/>
                <a:gd name="connsiteX5" fmla="*/ 677465 w 678947"/>
                <a:gd name="connsiteY5" fmla="*/ 1302201 h 2025229"/>
                <a:gd name="connsiteX6" fmla="*/ 380803 w 678947"/>
                <a:gd name="connsiteY6" fmla="*/ 2020204 h 2025229"/>
                <a:gd name="connsiteX7" fmla="*/ 370346 w 678947"/>
                <a:gd name="connsiteY7" fmla="*/ 1428267 h 2025229"/>
                <a:gd name="connsiteX8" fmla="*/ 430248 w 678947"/>
                <a:gd name="connsiteY8" fmla="*/ 1346540 h 2025229"/>
                <a:gd name="connsiteX9" fmla="*/ 339473 w 678947"/>
                <a:gd name="connsiteY9" fmla="*/ 1259287 h 2025229"/>
                <a:gd name="connsiteX10" fmla="*/ 248698 w 678947"/>
                <a:gd name="connsiteY10" fmla="*/ 1346540 h 2025229"/>
                <a:gd name="connsiteX11" fmla="*/ 308601 w 678947"/>
                <a:gd name="connsiteY11" fmla="*/ 1428268 h 2025229"/>
                <a:gd name="connsiteX12" fmla="*/ 298145 w 678947"/>
                <a:gd name="connsiteY12" fmla="*/ 2025229 h 2025229"/>
                <a:gd name="connsiteX13" fmla="*/ 1482 w 678947"/>
                <a:gd name="connsiteY13" fmla="*/ 1302201 h 2025229"/>
                <a:gd name="connsiteX14" fmla="*/ 1 w 678947"/>
                <a:gd name="connsiteY14" fmla="*/ 1302201 h 2025229"/>
                <a:gd name="connsiteX15" fmla="*/ 977 w 678947"/>
                <a:gd name="connsiteY15" fmla="*/ 1300945 h 2025229"/>
                <a:gd name="connsiteX16" fmla="*/ 0 w 678947"/>
                <a:gd name="connsiteY16" fmla="*/ 1298518 h 2025229"/>
                <a:gd name="connsiteX17" fmla="*/ 2865 w 678947"/>
                <a:gd name="connsiteY17" fmla="*/ 1298518 h 2025229"/>
                <a:gd name="connsiteX18" fmla="*/ 128363 w 678947"/>
                <a:gd name="connsiteY18" fmla="*/ 918329 h 2025229"/>
                <a:gd name="connsiteX19" fmla="*/ 541078 w 678947"/>
                <a:gd name="connsiteY19" fmla="*/ 913760 h 2025229"/>
                <a:gd name="connsiteX20" fmla="*/ 162613 w 678947"/>
                <a:gd name="connsiteY20" fmla="*/ 795273 h 2025229"/>
                <a:gd name="connsiteX21" fmla="*/ 516334 w 678947"/>
                <a:gd name="connsiteY21" fmla="*/ 795273 h 2025229"/>
                <a:gd name="connsiteX22" fmla="*/ 561325 w 678947"/>
                <a:gd name="connsiteY22" fmla="*/ 840264 h 2025229"/>
                <a:gd name="connsiteX23" fmla="*/ 516334 w 678947"/>
                <a:gd name="connsiteY23" fmla="*/ 885255 h 2025229"/>
                <a:gd name="connsiteX24" fmla="*/ 162613 w 678947"/>
                <a:gd name="connsiteY24" fmla="*/ 885255 h 2025229"/>
                <a:gd name="connsiteX25" fmla="*/ 117622 w 678947"/>
                <a:gd name="connsiteY25" fmla="*/ 840264 h 2025229"/>
                <a:gd name="connsiteX26" fmla="*/ 162613 w 678947"/>
                <a:gd name="connsiteY26" fmla="*/ 795273 h 2025229"/>
                <a:gd name="connsiteX27" fmla="*/ 306002 w 678947"/>
                <a:gd name="connsiteY27" fmla="*/ 0 h 2025229"/>
                <a:gd name="connsiteX28" fmla="*/ 477359 w 678947"/>
                <a:gd name="connsiteY28" fmla="*/ 279667 h 2025229"/>
                <a:gd name="connsiteX29" fmla="*/ 535416 w 678947"/>
                <a:gd name="connsiteY29" fmla="*/ 730528 h 2025229"/>
                <a:gd name="connsiteX30" fmla="*/ 143530 w 678947"/>
                <a:gd name="connsiteY30" fmla="*/ 730528 h 2025229"/>
                <a:gd name="connsiteX31" fmla="*/ 306002 w 678947"/>
                <a:gd name="connsiteY31" fmla="*/ 0 h 20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78947" h="2025229">
                  <a:moveTo>
                    <a:pt x="541078" y="913760"/>
                  </a:moveTo>
                  <a:cubicBezTo>
                    <a:pt x="517510" y="1040676"/>
                    <a:pt x="540707" y="1154107"/>
                    <a:pt x="675744" y="1298518"/>
                  </a:cubicBezTo>
                  <a:lnTo>
                    <a:pt x="678947" y="1298518"/>
                  </a:lnTo>
                  <a:lnTo>
                    <a:pt x="677934" y="1301036"/>
                  </a:lnTo>
                  <a:lnTo>
                    <a:pt x="678947" y="1302201"/>
                  </a:lnTo>
                  <a:lnTo>
                    <a:pt x="677465" y="1302201"/>
                  </a:lnTo>
                  <a:lnTo>
                    <a:pt x="380803" y="2020204"/>
                  </a:lnTo>
                  <a:lnTo>
                    <a:pt x="370346" y="1428267"/>
                  </a:lnTo>
                  <a:cubicBezTo>
                    <a:pt x="405337" y="1416402"/>
                    <a:pt x="430248" y="1384267"/>
                    <a:pt x="430248" y="1346540"/>
                  </a:cubicBezTo>
                  <a:cubicBezTo>
                    <a:pt x="430248" y="1298351"/>
                    <a:pt x="389607" y="1259287"/>
                    <a:pt x="339473" y="1259287"/>
                  </a:cubicBezTo>
                  <a:cubicBezTo>
                    <a:pt x="289339" y="1259287"/>
                    <a:pt x="248698" y="1298351"/>
                    <a:pt x="248698" y="1346540"/>
                  </a:cubicBezTo>
                  <a:cubicBezTo>
                    <a:pt x="248698" y="1384267"/>
                    <a:pt x="273609" y="1416402"/>
                    <a:pt x="308601" y="1428268"/>
                  </a:cubicBezTo>
                  <a:cubicBezTo>
                    <a:pt x="308601" y="1640657"/>
                    <a:pt x="298145" y="1812840"/>
                    <a:pt x="298145" y="2025229"/>
                  </a:cubicBezTo>
                  <a:cubicBezTo>
                    <a:pt x="195772" y="1770818"/>
                    <a:pt x="103855" y="1556612"/>
                    <a:pt x="1482" y="1302201"/>
                  </a:cubicBezTo>
                  <a:lnTo>
                    <a:pt x="1" y="1302201"/>
                  </a:lnTo>
                  <a:cubicBezTo>
                    <a:pt x="335" y="1301788"/>
                    <a:pt x="668" y="1301375"/>
                    <a:pt x="977" y="1300945"/>
                  </a:cubicBezTo>
                  <a:lnTo>
                    <a:pt x="0" y="1298518"/>
                  </a:lnTo>
                  <a:lnTo>
                    <a:pt x="2865" y="1298518"/>
                  </a:lnTo>
                  <a:cubicBezTo>
                    <a:pt x="133453" y="1136606"/>
                    <a:pt x="156667" y="1063482"/>
                    <a:pt x="128363" y="918329"/>
                  </a:cubicBezTo>
                  <a:lnTo>
                    <a:pt x="541078" y="913760"/>
                  </a:lnTo>
                  <a:close/>
                  <a:moveTo>
                    <a:pt x="162613" y="795273"/>
                  </a:moveTo>
                  <a:lnTo>
                    <a:pt x="516334" y="795273"/>
                  </a:lnTo>
                  <a:cubicBezTo>
                    <a:pt x="541182" y="795273"/>
                    <a:pt x="561325" y="815416"/>
                    <a:pt x="561325" y="840264"/>
                  </a:cubicBezTo>
                  <a:cubicBezTo>
                    <a:pt x="561325" y="865112"/>
                    <a:pt x="541182" y="885255"/>
                    <a:pt x="516334" y="885255"/>
                  </a:cubicBezTo>
                  <a:lnTo>
                    <a:pt x="162613" y="885255"/>
                  </a:lnTo>
                  <a:cubicBezTo>
                    <a:pt x="137765" y="885255"/>
                    <a:pt x="117622" y="865112"/>
                    <a:pt x="117622" y="840264"/>
                  </a:cubicBezTo>
                  <a:cubicBezTo>
                    <a:pt x="117622" y="815416"/>
                    <a:pt x="137765" y="795273"/>
                    <a:pt x="162613" y="795273"/>
                  </a:cubicBezTo>
                  <a:close/>
                  <a:moveTo>
                    <a:pt x="306002" y="0"/>
                  </a:moveTo>
                  <a:lnTo>
                    <a:pt x="477359" y="279667"/>
                  </a:lnTo>
                  <a:lnTo>
                    <a:pt x="535416" y="730528"/>
                  </a:lnTo>
                  <a:lnTo>
                    <a:pt x="143530" y="730528"/>
                  </a:lnTo>
                  <a:cubicBezTo>
                    <a:pt x="211263" y="560889"/>
                    <a:pt x="238269" y="169639"/>
                    <a:pt x="30600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="" xmlns:a16="http://schemas.microsoft.com/office/drawing/2014/main" id="{8E26355E-A180-4415-A282-BDD201486BDB}"/>
              </a:ext>
            </a:extLst>
          </p:cNvPr>
          <p:cNvGrpSpPr/>
          <p:nvPr/>
        </p:nvGrpSpPr>
        <p:grpSpPr>
          <a:xfrm rot="74106" flipH="1">
            <a:off x="7748957" y="1571359"/>
            <a:ext cx="497280" cy="594768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137" name="Freeform: Shape 136">
              <a:extLst>
                <a:ext uri="{FF2B5EF4-FFF2-40B4-BE49-F238E27FC236}">
                  <a16:creationId xmlns="" xmlns:a16="http://schemas.microsoft.com/office/drawing/2014/main" id="{F267687D-5D54-4D4D-9555-A9B34255F78C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="" xmlns:a16="http://schemas.microsoft.com/office/drawing/2014/main" id="{0B2E5AC4-C413-444C-BA68-C51DABC0ACA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="" xmlns:a16="http://schemas.microsoft.com/office/drawing/2014/main" id="{A9474942-B1EF-4076-990B-5BD620548910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="" xmlns:a16="http://schemas.microsoft.com/office/drawing/2014/main" id="{C718B5A3-0933-474D-846F-370E91AC154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="" xmlns:a16="http://schemas.microsoft.com/office/drawing/2014/main" id="{93AC4238-AFD2-4112-95D6-82ED82DE4A80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="" xmlns:a16="http://schemas.microsoft.com/office/drawing/2014/main" id="{522E02E8-24E8-4F6B-9CB6-833954E7860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="" xmlns:a16="http://schemas.microsoft.com/office/drawing/2014/main" id="{40128B42-AD27-4640-BC60-7FF4BD276DAE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190AB368-743C-4488-8EBA-F26521343263}"/>
              </a:ext>
            </a:extLst>
          </p:cNvPr>
          <p:cNvGrpSpPr/>
          <p:nvPr/>
        </p:nvGrpSpPr>
        <p:grpSpPr>
          <a:xfrm rot="74106" flipH="1">
            <a:off x="10271025" y="188204"/>
            <a:ext cx="914980" cy="103692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30" name="Freeform: Shape 129">
              <a:extLst>
                <a:ext uri="{FF2B5EF4-FFF2-40B4-BE49-F238E27FC236}">
                  <a16:creationId xmlns="" xmlns:a16="http://schemas.microsoft.com/office/drawing/2014/main" id="{6395662B-F167-44D5-814A-D7929D40CF63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="" xmlns:a16="http://schemas.microsoft.com/office/drawing/2014/main" id="{586E9982-E4F6-49E6-9DFA-EAB7CB88D79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="" xmlns:a16="http://schemas.microsoft.com/office/drawing/2014/main" id="{8C88E72B-606C-455F-9F21-F74A1881DA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="" xmlns:a16="http://schemas.microsoft.com/office/drawing/2014/main" id="{281EF72A-930C-4BFD-A59C-8172CBE4C75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="" xmlns:a16="http://schemas.microsoft.com/office/drawing/2014/main" id="{C5150E5E-2835-46B3-AD5F-1CD59C385250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="" xmlns:a16="http://schemas.microsoft.com/office/drawing/2014/main" id="{3DFD155F-7F67-4D3D-A7D9-8A1EA7BB4F28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="" xmlns:a16="http://schemas.microsoft.com/office/drawing/2014/main" id="{2C6F5F67-35F5-437F-B7C6-2BE7C1699A1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D55016E2-82D8-42BE-9750-8C7CD1FC9A1F}"/>
              </a:ext>
            </a:extLst>
          </p:cNvPr>
          <p:cNvGrpSpPr/>
          <p:nvPr/>
        </p:nvGrpSpPr>
        <p:grpSpPr>
          <a:xfrm rot="74106" flipH="1">
            <a:off x="8028642" y="2577760"/>
            <a:ext cx="255546" cy="263981"/>
            <a:chOff x="5365048" y="1982197"/>
            <a:chExt cx="7362621" cy="7605634"/>
          </a:xfrm>
          <a:solidFill>
            <a:schemeClr val="bg1"/>
          </a:solidFill>
        </p:grpSpPr>
        <p:sp>
          <p:nvSpPr>
            <p:cNvPr id="123" name="Freeform: Shape 122">
              <a:extLst>
                <a:ext uri="{FF2B5EF4-FFF2-40B4-BE49-F238E27FC236}">
                  <a16:creationId xmlns="" xmlns:a16="http://schemas.microsoft.com/office/drawing/2014/main" id="{D7019B01-A3C5-4E7A-BA07-7B7E8B4B37E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="" xmlns:a16="http://schemas.microsoft.com/office/drawing/2014/main" id="{A5D8B653-5BB2-417B-A240-6A188D1AD044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="" xmlns:a16="http://schemas.microsoft.com/office/drawing/2014/main" id="{E53D7C37-A239-4161-9BD8-1642FFEA0F80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="" xmlns:a16="http://schemas.microsoft.com/office/drawing/2014/main" id="{9299447B-4B56-4224-BD72-B4518A754DE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="" xmlns:a16="http://schemas.microsoft.com/office/drawing/2014/main" id="{EFF8AB55-C79E-441E-A45D-A5F3AC94F5F3}"/>
                </a:ext>
              </a:extLst>
            </p:cNvPr>
            <p:cNvSpPr/>
            <p:nvPr/>
          </p:nvSpPr>
          <p:spPr>
            <a:xfrm>
              <a:off x="9871173" y="3444023"/>
              <a:ext cx="1940058" cy="2975318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  <a:gd name="connsiteX0" fmla="*/ 1247497 w 1247497"/>
                <a:gd name="connsiteY0" fmla="*/ 0 h 1024830"/>
                <a:gd name="connsiteX1" fmla="*/ 0 w 1247497"/>
                <a:gd name="connsiteY1" fmla="*/ 277330 h 1024830"/>
                <a:gd name="connsiteX2" fmla="*/ 113780 w 1247497"/>
                <a:gd name="connsiteY2" fmla="*/ 1024830 h 1024830"/>
                <a:gd name="connsiteX3" fmla="*/ 1247497 w 1247497"/>
                <a:gd name="connsiteY3" fmla="*/ 0 h 1024830"/>
                <a:gd name="connsiteX0" fmla="*/ 675581 w 675581"/>
                <a:gd name="connsiteY0" fmla="*/ 0 h 1036087"/>
                <a:gd name="connsiteX1" fmla="*/ 0 w 675581"/>
                <a:gd name="connsiteY1" fmla="*/ 288587 h 1036087"/>
                <a:gd name="connsiteX2" fmla="*/ 113780 w 675581"/>
                <a:gd name="connsiteY2" fmla="*/ 1036087 h 1036087"/>
                <a:gd name="connsiteX3" fmla="*/ 675581 w 675581"/>
                <a:gd name="connsiteY3" fmla="*/ 0 h 103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81" h="1036087">
                  <a:moveTo>
                    <a:pt x="675581" y="0"/>
                  </a:moveTo>
                  <a:lnTo>
                    <a:pt x="0" y="288587"/>
                  </a:lnTo>
                  <a:lnTo>
                    <a:pt x="113780" y="1036087"/>
                  </a:lnTo>
                  <a:lnTo>
                    <a:pt x="675581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="" xmlns:a16="http://schemas.microsoft.com/office/drawing/2014/main" id="{E55890C1-EF16-46DD-B244-0254EB37D873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="" xmlns:a16="http://schemas.microsoft.com/office/drawing/2014/main" id="{750369BC-4FDE-4540-A1C7-8CC31E62E25C}"/>
                </a:ext>
              </a:extLst>
            </p:cNvPr>
            <p:cNvSpPr/>
            <p:nvPr/>
          </p:nvSpPr>
          <p:spPr>
            <a:xfrm>
              <a:off x="7708809" y="1982197"/>
              <a:ext cx="2543813" cy="4971750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  <a:gd name="connsiteX0" fmla="*/ 0 w 993639"/>
                <a:gd name="connsiteY0" fmla="*/ 595440 h 1852740"/>
                <a:gd name="connsiteX1" fmla="*/ 993498 w 993639"/>
                <a:gd name="connsiteY1" fmla="*/ 0 h 1852740"/>
                <a:gd name="connsiteX2" fmla="*/ 885825 w 993639"/>
                <a:gd name="connsiteY2" fmla="*/ 1852740 h 1852740"/>
                <a:gd name="connsiteX3" fmla="*/ 0 w 993639"/>
                <a:gd name="connsiteY3" fmla="*/ 595440 h 1852740"/>
                <a:gd name="connsiteX0" fmla="*/ 0 w 885825"/>
                <a:gd name="connsiteY0" fmla="*/ 473999 h 1731299"/>
                <a:gd name="connsiteX1" fmla="*/ 784851 w 885825"/>
                <a:gd name="connsiteY1" fmla="*/ 0 h 1731299"/>
                <a:gd name="connsiteX2" fmla="*/ 885825 w 885825"/>
                <a:gd name="connsiteY2" fmla="*/ 1731299 h 1731299"/>
                <a:gd name="connsiteX3" fmla="*/ 0 w 885825"/>
                <a:gd name="connsiteY3" fmla="*/ 473999 h 1731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731299">
                  <a:moveTo>
                    <a:pt x="0" y="473999"/>
                  </a:moveTo>
                  <a:lnTo>
                    <a:pt x="784851" y="0"/>
                  </a:lnTo>
                  <a:cubicBezTo>
                    <a:pt x="789613" y="723900"/>
                    <a:pt x="881063" y="1007399"/>
                    <a:pt x="885825" y="1731299"/>
                  </a:cubicBezTo>
                  <a:lnTo>
                    <a:pt x="0" y="473999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3FED3477-377B-4170-AF37-89DC2E9D683E}"/>
              </a:ext>
            </a:extLst>
          </p:cNvPr>
          <p:cNvGrpSpPr/>
          <p:nvPr/>
        </p:nvGrpSpPr>
        <p:grpSpPr>
          <a:xfrm rot="74106" flipH="1">
            <a:off x="9002652" y="1882953"/>
            <a:ext cx="617534" cy="699832"/>
            <a:chOff x="5365051" y="479822"/>
            <a:chExt cx="8036930" cy="9108006"/>
          </a:xfrm>
          <a:solidFill>
            <a:schemeClr val="bg1"/>
          </a:solidFill>
        </p:grpSpPr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C8BD25A4-FCEA-4721-B15F-77C4FB59D6EB}"/>
                </a:ext>
              </a:extLst>
            </p:cNvPr>
            <p:cNvSpPr/>
            <p:nvPr/>
          </p:nvSpPr>
          <p:spPr>
            <a:xfrm>
              <a:off x="11674978" y="8268752"/>
              <a:ext cx="1052698" cy="1319076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2E3AB714-9075-4843-83A9-AC239DB744BC}"/>
                </a:ext>
              </a:extLst>
            </p:cNvPr>
            <p:cNvSpPr/>
            <p:nvPr/>
          </p:nvSpPr>
          <p:spPr>
            <a:xfrm>
              <a:off x="9107333" y="6879848"/>
              <a:ext cx="3333521" cy="1613813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="" xmlns:a16="http://schemas.microsoft.com/office/drawing/2014/main" id="{109ED07D-B0AC-47FE-A229-560BB873A410}"/>
                </a:ext>
              </a:extLst>
            </p:cNvPr>
            <p:cNvSpPr/>
            <p:nvPr/>
          </p:nvSpPr>
          <p:spPr>
            <a:xfrm>
              <a:off x="5365051" y="5540920"/>
              <a:ext cx="1132614" cy="452887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="" xmlns:a16="http://schemas.microsoft.com/office/drawing/2014/main" id="{35F3935D-1F21-40E5-B5D6-5E761F6B06E8}"/>
                </a:ext>
              </a:extLst>
            </p:cNvPr>
            <p:cNvSpPr/>
            <p:nvPr/>
          </p:nvSpPr>
          <p:spPr>
            <a:xfrm>
              <a:off x="6149703" y="5215816"/>
              <a:ext cx="1586462" cy="2373445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="" xmlns:a16="http://schemas.microsoft.com/office/drawing/2014/main" id="{727BBDB3-E711-486A-87D1-CFA6198B6404}"/>
                </a:ext>
              </a:extLst>
            </p:cNvPr>
            <p:cNvSpPr/>
            <p:nvPr/>
          </p:nvSpPr>
          <p:spPr>
            <a:xfrm>
              <a:off x="9871175" y="2566273"/>
              <a:ext cx="3530806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="" xmlns:a16="http://schemas.microsoft.com/office/drawing/2014/main" id="{30D22148-6351-4D25-9607-1D42CC730717}"/>
                </a:ext>
              </a:extLst>
            </p:cNvPr>
            <p:cNvSpPr/>
            <p:nvPr/>
          </p:nvSpPr>
          <p:spPr>
            <a:xfrm>
              <a:off x="7585443" y="3324704"/>
              <a:ext cx="2667181" cy="4626400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="" xmlns:a16="http://schemas.microsoft.com/office/drawing/2014/main" id="{C53DC5F5-C472-4047-ACE4-54C86BC46B9E}"/>
                </a:ext>
              </a:extLst>
            </p:cNvPr>
            <p:cNvSpPr/>
            <p:nvPr/>
          </p:nvSpPr>
          <p:spPr>
            <a:xfrm>
              <a:off x="7708807" y="479822"/>
              <a:ext cx="2543816" cy="6474125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6D5216A4-0673-4C17-9D00-7CD61488958D}"/>
              </a:ext>
            </a:extLst>
          </p:cNvPr>
          <p:cNvGrpSpPr/>
          <p:nvPr/>
        </p:nvGrpSpPr>
        <p:grpSpPr>
          <a:xfrm rot="21472320" flipH="1">
            <a:off x="8087579" y="2141000"/>
            <a:ext cx="807239" cy="555962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="" xmlns:a16="http://schemas.microsoft.com/office/drawing/2014/main" id="{F6F4FCA7-8D27-41B7-8A8A-80D9CC1B06DE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="" xmlns:a16="http://schemas.microsoft.com/office/drawing/2014/main" id="{7958A282-BAA5-497A-86B9-2CC2BCBDF96C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="" xmlns:a16="http://schemas.microsoft.com/office/drawing/2014/main" id="{28DAE2D2-EC9D-407E-AB63-2AD7A916BEDC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="" xmlns:a16="http://schemas.microsoft.com/office/drawing/2014/main" id="{A050BD17-ADD0-4025-A2B6-DCC5FAB2AD4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="" xmlns:a16="http://schemas.microsoft.com/office/drawing/2014/main" id="{5F2394CE-4803-45B8-B41C-8C9DB814101E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B9E37421-7433-4794-91A2-3497D4B8F6A2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8572C09C-3171-47C2-87E7-9A1803C467E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="" xmlns:a16="http://schemas.microsoft.com/office/drawing/2014/main" id="{AD1E7C12-2443-47AF-801A-B63D6B9A9F8E}"/>
              </a:ext>
            </a:extLst>
          </p:cNvPr>
          <p:cNvGrpSpPr/>
          <p:nvPr/>
        </p:nvGrpSpPr>
        <p:grpSpPr>
          <a:xfrm rot="21472320" flipH="1">
            <a:off x="8432790" y="1633419"/>
            <a:ext cx="505199" cy="347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02" name="Freeform: Shape 101">
              <a:extLst>
                <a:ext uri="{FF2B5EF4-FFF2-40B4-BE49-F238E27FC236}">
                  <a16:creationId xmlns="" xmlns:a16="http://schemas.microsoft.com/office/drawing/2014/main" id="{E7C42427-3B50-4C3A-8D49-92032EB7F4A5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="" xmlns:a16="http://schemas.microsoft.com/office/drawing/2014/main" id="{95F24BD6-5F64-499B-A6E1-0126518A9F9F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="" xmlns:a16="http://schemas.microsoft.com/office/drawing/2014/main" id="{BD5F7989-DF91-4E43-AE8B-B86D50A0F0E8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="" xmlns:a16="http://schemas.microsoft.com/office/drawing/2014/main" id="{5FFC295D-3F65-49FF-AFE4-CAF92E641E9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="" xmlns:a16="http://schemas.microsoft.com/office/drawing/2014/main" id="{B86F7CA5-06DD-44D3-AB8C-5AEBC8E99401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="" xmlns:a16="http://schemas.microsoft.com/office/drawing/2014/main" id="{35B90391-0F1D-4334-856B-93E13AEDA6B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="" xmlns:a16="http://schemas.microsoft.com/office/drawing/2014/main" id="{B96B72F4-F478-4974-A611-D67B311EBA7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="" xmlns:a16="http://schemas.microsoft.com/office/drawing/2014/main" id="{A8DAE53E-294C-42BD-98EE-EF8C035C2A3D}"/>
              </a:ext>
            </a:extLst>
          </p:cNvPr>
          <p:cNvGrpSpPr/>
          <p:nvPr/>
        </p:nvGrpSpPr>
        <p:grpSpPr>
          <a:xfrm rot="74106" flipH="1">
            <a:off x="8764658" y="748947"/>
            <a:ext cx="729540" cy="826767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95" name="Freeform: Shape 94">
              <a:extLst>
                <a:ext uri="{FF2B5EF4-FFF2-40B4-BE49-F238E27FC236}">
                  <a16:creationId xmlns="" xmlns:a16="http://schemas.microsoft.com/office/drawing/2014/main" id="{618FED9A-276E-4191-B832-8806470C326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="" xmlns:a16="http://schemas.microsoft.com/office/drawing/2014/main" id="{0735D5D5-42C3-4F1A-B61F-A222BEF4BFBC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="" xmlns:a16="http://schemas.microsoft.com/office/drawing/2014/main" id="{B28D9D3E-FF4A-433B-917E-3518EE6688C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="" xmlns:a16="http://schemas.microsoft.com/office/drawing/2014/main" id="{E6CE1BE4-A0BA-4D1B-8969-E40C26697E3E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="" xmlns:a16="http://schemas.microsoft.com/office/drawing/2014/main" id="{5A5D48E2-BE4A-4EE2-A47F-2271277C75BE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="" xmlns:a16="http://schemas.microsoft.com/office/drawing/2014/main" id="{105E1BF2-110C-42C6-B467-59FD33EEF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="" xmlns:a16="http://schemas.microsoft.com/office/drawing/2014/main" id="{D13A737E-D7D5-488C-9E93-AABEEB0AE33B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C5DDCBDE-C0D6-41D3-AC9E-D5E9B0A32708}"/>
              </a:ext>
            </a:extLst>
          </p:cNvPr>
          <p:cNvGrpSpPr/>
          <p:nvPr/>
        </p:nvGrpSpPr>
        <p:grpSpPr>
          <a:xfrm rot="74106" flipH="1">
            <a:off x="9412617" y="1263611"/>
            <a:ext cx="553051" cy="62675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043813C7-A37E-41DA-8B3A-1A8C9520AF8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92F77732-2803-441B-B71B-051F92BEAA3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="" xmlns:a16="http://schemas.microsoft.com/office/drawing/2014/main" id="{742AA0FE-0E51-4D3E-B2B3-EC4D053DD507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="" xmlns:a16="http://schemas.microsoft.com/office/drawing/2014/main" id="{8DD14AF2-407C-4A01-9B31-7A1CE89F688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="" xmlns:a16="http://schemas.microsoft.com/office/drawing/2014/main" id="{CC69F3FA-2076-45E1-BCB0-3C1F4D7A3776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="" xmlns:a16="http://schemas.microsoft.com/office/drawing/2014/main" id="{CC31E9A1-4695-43EB-8DD7-11A56E060BD1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="" xmlns:a16="http://schemas.microsoft.com/office/drawing/2014/main" id="{F6CA22E5-0CC4-4E73-8C4E-A5FDD087EE7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="" xmlns:a16="http://schemas.microsoft.com/office/drawing/2014/main" id="{C80928D9-0F61-4A02-9E2C-BD407D8E219A}"/>
              </a:ext>
            </a:extLst>
          </p:cNvPr>
          <p:cNvGrpSpPr/>
          <p:nvPr/>
        </p:nvGrpSpPr>
        <p:grpSpPr>
          <a:xfrm rot="842146" flipH="1">
            <a:off x="9726165" y="979890"/>
            <a:ext cx="455831" cy="313941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6397647F-7ADA-43FC-AB88-BCC02126C86B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C0189A4B-6EBA-4387-A511-475C52371E76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46E95ED4-68C6-47F6-9371-30A2E4424347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81EF2FE9-FC3A-481A-B63E-49FDF6D598CE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A1828ACA-7FC2-46D0-85B9-9A30049C7203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F7BD9131-8261-4403-9D0B-8D3675CB977D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8B8A0A91-28BC-4385-9B51-CA09F93783DB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="" xmlns:a16="http://schemas.microsoft.com/office/drawing/2014/main" id="{A839A959-2550-4088-9C21-D0E926F65093}"/>
              </a:ext>
            </a:extLst>
          </p:cNvPr>
          <p:cNvGrpSpPr/>
          <p:nvPr/>
        </p:nvGrpSpPr>
        <p:grpSpPr>
          <a:xfrm rot="842146" flipH="1">
            <a:off x="8067915" y="1235224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D3A1B5F4-1650-4CF5-8D10-C0D755F8DD39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69675ED1-A5BE-44EB-87CC-7E616D0E620A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B0524F98-F50B-4C1B-8258-E2187DA5B951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E68F1C30-FE19-464E-B914-102415264C71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8AF6D8D0-05DF-4779-9027-A47B1F6D56B6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B50178B0-5C2E-48F3-ACA0-BDE042FD1464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F5114F9A-0466-472B-AAB5-F072580A79F2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DFA033E9-FC7A-4607-A653-5FD179C2C999}"/>
              </a:ext>
            </a:extLst>
          </p:cNvPr>
          <p:cNvGrpSpPr/>
          <p:nvPr/>
        </p:nvGrpSpPr>
        <p:grpSpPr>
          <a:xfrm rot="74106" flipH="1">
            <a:off x="9996018" y="1278518"/>
            <a:ext cx="793748" cy="899531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E6B164B4-DE99-416E-B792-9ABDCCABDBA4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8A45F8ED-36A6-4F4D-877E-A694A8ED0907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C1595310-8CB7-4079-90AB-34D0A245C81B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16F99E09-C199-45B5-95BE-09FEEAB55FC0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8A24AB2B-41EA-458F-9B81-CBDE616CE35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BE8D207A-BFE1-46CA-B5D4-010FCC8C29C4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9AE11196-D7FB-4BC8-80C3-DA4EDC43AD1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="" xmlns:a16="http://schemas.microsoft.com/office/drawing/2014/main" id="{15E1494B-3597-4FAD-AD56-1C1BDA510E81}"/>
              </a:ext>
            </a:extLst>
          </p:cNvPr>
          <p:cNvGrpSpPr/>
          <p:nvPr/>
        </p:nvGrpSpPr>
        <p:grpSpPr>
          <a:xfrm rot="20759991" flipH="1">
            <a:off x="9564261" y="1968741"/>
            <a:ext cx="424926" cy="29265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66F8DFAD-AABD-4F74-94D3-AB7252DDCB91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A4DC6839-D94A-43A8-B537-25CA543663F1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171639D5-744A-481E-858A-2A8CBE49F896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EC61FA1C-EE7C-4AB1-B809-2C0F42005A2C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D9B0D6B7-ED75-42C4-8CE2-B5309C6524FA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57059BF6-0C89-4AEF-B72C-E7567BC56827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25AFF09-D4B5-48F7-89BA-0D7BBC09A40C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="" xmlns:a16="http://schemas.microsoft.com/office/drawing/2014/main" id="{12620AB3-6601-4D2B-8A9B-42055770FAD9}"/>
              </a:ext>
            </a:extLst>
          </p:cNvPr>
          <p:cNvGrpSpPr/>
          <p:nvPr/>
        </p:nvGrpSpPr>
        <p:grpSpPr>
          <a:xfrm rot="74106" flipH="1">
            <a:off x="6155525" y="2159706"/>
            <a:ext cx="678331" cy="76873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45" name="Freeform: Shape 144">
              <a:extLst>
                <a:ext uri="{FF2B5EF4-FFF2-40B4-BE49-F238E27FC236}">
                  <a16:creationId xmlns="" xmlns:a16="http://schemas.microsoft.com/office/drawing/2014/main" id="{2232A2EA-65DA-4368-841B-FEC34C1DF6C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="" xmlns:a16="http://schemas.microsoft.com/office/drawing/2014/main" id="{26AE4F21-ABC7-4DCE-846D-E8642C9718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="" xmlns:a16="http://schemas.microsoft.com/office/drawing/2014/main" id="{232D00F4-3678-483E-8C65-6A708B2B821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="" xmlns:a16="http://schemas.microsoft.com/office/drawing/2014/main" id="{E27C4041-E0FD-4A29-B2D0-4FCE16B3FEC4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="" xmlns:a16="http://schemas.microsoft.com/office/drawing/2014/main" id="{6C558D25-9A67-45B0-AA9B-ED84648D343D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="" xmlns:a16="http://schemas.microsoft.com/office/drawing/2014/main" id="{11780306-577E-45E3-9208-27952D3AE839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="" xmlns:a16="http://schemas.microsoft.com/office/drawing/2014/main" id="{C3B65C79-2B40-45D9-BDA0-A1BD1210CD51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="" xmlns:a16="http://schemas.microsoft.com/office/drawing/2014/main" id="{FE830598-A4EC-4617-978F-F8B8C6400B24}"/>
              </a:ext>
            </a:extLst>
          </p:cNvPr>
          <p:cNvGrpSpPr/>
          <p:nvPr/>
        </p:nvGrpSpPr>
        <p:grpSpPr>
          <a:xfrm rot="74106" flipH="1">
            <a:off x="5717058" y="2916372"/>
            <a:ext cx="620178" cy="702830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53" name="Freeform: Shape 152">
              <a:extLst>
                <a:ext uri="{FF2B5EF4-FFF2-40B4-BE49-F238E27FC236}">
                  <a16:creationId xmlns="" xmlns:a16="http://schemas.microsoft.com/office/drawing/2014/main" id="{DBBEBF97-1FBB-4EB5-8505-72DCA1E6E1BA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="" xmlns:a16="http://schemas.microsoft.com/office/drawing/2014/main" id="{857DEC68-A0B2-4ABF-8660-A8300EE713B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="" xmlns:a16="http://schemas.microsoft.com/office/drawing/2014/main" id="{A531D7E9-6AB5-4D9E-B43A-85DE1463C2E3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="" xmlns:a16="http://schemas.microsoft.com/office/drawing/2014/main" id="{91B44D84-5A8C-41C2-972D-AD31FADB3F4B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="" xmlns:a16="http://schemas.microsoft.com/office/drawing/2014/main" id="{6F86EA6C-CEF4-4E4F-904E-EDC9696A1934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="" xmlns:a16="http://schemas.microsoft.com/office/drawing/2014/main" id="{41F169E6-4A65-41D8-990A-4FBB67CD29D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="" xmlns:a16="http://schemas.microsoft.com/office/drawing/2014/main" id="{9BB74B5D-F5FB-421D-8A33-E0A5F5794AB9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="" xmlns:a16="http://schemas.microsoft.com/office/drawing/2014/main" id="{C8D006AE-97BA-47A6-A44C-47FC1D486F48}"/>
              </a:ext>
            </a:extLst>
          </p:cNvPr>
          <p:cNvGrpSpPr/>
          <p:nvPr/>
        </p:nvGrpSpPr>
        <p:grpSpPr>
          <a:xfrm rot="74106" flipH="1">
            <a:off x="5561635" y="2326422"/>
            <a:ext cx="692740" cy="785062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1" name="Freeform: Shape 160">
              <a:extLst>
                <a:ext uri="{FF2B5EF4-FFF2-40B4-BE49-F238E27FC236}">
                  <a16:creationId xmlns="" xmlns:a16="http://schemas.microsoft.com/office/drawing/2014/main" id="{8136AE2F-710D-4A2D-A9DB-B40339B033C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="" xmlns:a16="http://schemas.microsoft.com/office/drawing/2014/main" id="{E0A8E873-1CEB-4650-B1A4-75AC9643B52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="" xmlns:a16="http://schemas.microsoft.com/office/drawing/2014/main" id="{997CD203-1AEB-4015-A919-B586886D718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="" xmlns:a16="http://schemas.microsoft.com/office/drawing/2014/main" id="{D6F76417-1E69-44DC-BA04-492FFB38BC5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="" xmlns:a16="http://schemas.microsoft.com/office/drawing/2014/main" id="{03548DA3-A2C2-4784-8696-63166FB2539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="" xmlns:a16="http://schemas.microsoft.com/office/drawing/2014/main" id="{377C8CDE-CDB4-4E04-BBDA-BE2A044E4F2F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="" xmlns:a16="http://schemas.microsoft.com/office/drawing/2014/main" id="{E49952BA-E8C7-41A3-9B22-357B5043C5CA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="" xmlns:a16="http://schemas.microsoft.com/office/drawing/2014/main" id="{2EC89D87-587E-4F08-B5C9-383BEBBCAFD5}"/>
              </a:ext>
            </a:extLst>
          </p:cNvPr>
          <p:cNvGrpSpPr/>
          <p:nvPr/>
        </p:nvGrpSpPr>
        <p:grpSpPr>
          <a:xfrm rot="937057" flipH="1">
            <a:off x="6280837" y="2765795"/>
            <a:ext cx="485360" cy="550045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69" name="Freeform: Shape 168">
              <a:extLst>
                <a:ext uri="{FF2B5EF4-FFF2-40B4-BE49-F238E27FC236}">
                  <a16:creationId xmlns="" xmlns:a16="http://schemas.microsoft.com/office/drawing/2014/main" id="{363523AF-2AFE-46EF-9AFD-FA17224EC677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="" xmlns:a16="http://schemas.microsoft.com/office/drawing/2014/main" id="{536B3435-4D61-45DC-981D-18DD7A872905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="" xmlns:a16="http://schemas.microsoft.com/office/drawing/2014/main" id="{52976A9D-A05D-469A-BD81-3270A641CDDC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="" xmlns:a16="http://schemas.microsoft.com/office/drawing/2014/main" id="{7E38497F-4B54-462A-AE3B-6A6305892781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="" xmlns:a16="http://schemas.microsoft.com/office/drawing/2014/main" id="{D818E072-566E-4E6E-B5F9-8BB21230FC27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="" xmlns:a16="http://schemas.microsoft.com/office/drawing/2014/main" id="{EF39441A-C8D0-4336-9427-3AE43F9173DC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="" xmlns:a16="http://schemas.microsoft.com/office/drawing/2014/main" id="{CCB036CA-2BDB-42DF-84EF-8BFC0F25C6DD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="" xmlns:a16="http://schemas.microsoft.com/office/drawing/2014/main" id="{3F926DD6-3E69-4296-8B54-5AD6B2AF4017}"/>
              </a:ext>
            </a:extLst>
          </p:cNvPr>
          <p:cNvGrpSpPr/>
          <p:nvPr/>
        </p:nvGrpSpPr>
        <p:grpSpPr>
          <a:xfrm rot="937057" flipH="1">
            <a:off x="6959560" y="2060929"/>
            <a:ext cx="369625" cy="418886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77" name="Freeform: Shape 176">
              <a:extLst>
                <a:ext uri="{FF2B5EF4-FFF2-40B4-BE49-F238E27FC236}">
                  <a16:creationId xmlns="" xmlns:a16="http://schemas.microsoft.com/office/drawing/2014/main" id="{043F7EC5-FCB5-4764-8AF3-33DBF960BC5B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="" xmlns:a16="http://schemas.microsoft.com/office/drawing/2014/main" id="{60784BE0-A38F-46B3-93CF-68B92BB7DF68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="" xmlns:a16="http://schemas.microsoft.com/office/drawing/2014/main" id="{78A8CBB8-4F2F-40C0-96AE-375842A07B8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="" xmlns:a16="http://schemas.microsoft.com/office/drawing/2014/main" id="{EEE049DB-A78D-41A3-94C5-D20758C468F9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="" xmlns:a16="http://schemas.microsoft.com/office/drawing/2014/main" id="{A084A356-2770-4D3C-B018-6EB7EF41A04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="" xmlns:a16="http://schemas.microsoft.com/office/drawing/2014/main" id="{2B4835AC-9D50-4290-B278-2B70C767E9A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="" xmlns:a16="http://schemas.microsoft.com/office/drawing/2014/main" id="{C37F0733-5D2B-4C5F-AA0B-7F7216CAB297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="" xmlns:a16="http://schemas.microsoft.com/office/drawing/2014/main" id="{08874DE4-D9B0-4B6D-BB43-8F2390695597}"/>
              </a:ext>
            </a:extLst>
          </p:cNvPr>
          <p:cNvGrpSpPr/>
          <p:nvPr/>
        </p:nvGrpSpPr>
        <p:grpSpPr>
          <a:xfrm rot="937057" flipH="1">
            <a:off x="6966941" y="2469337"/>
            <a:ext cx="268584" cy="304379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185" name="Freeform: Shape 184">
              <a:extLst>
                <a:ext uri="{FF2B5EF4-FFF2-40B4-BE49-F238E27FC236}">
                  <a16:creationId xmlns="" xmlns:a16="http://schemas.microsoft.com/office/drawing/2014/main" id="{E6B6247B-8047-4235-B6F8-3440BBC68CA0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="" xmlns:a16="http://schemas.microsoft.com/office/drawing/2014/main" id="{5266B661-78EE-4E7A-81F5-0DF5C892AFDA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="" xmlns:a16="http://schemas.microsoft.com/office/drawing/2014/main" id="{8542EACC-3920-40D7-85B2-145B7C6AC5A1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="" xmlns:a16="http://schemas.microsoft.com/office/drawing/2014/main" id="{B9925278-DC6F-44DF-A6EB-D389E20E49FD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="" xmlns:a16="http://schemas.microsoft.com/office/drawing/2014/main" id="{04CE3A87-9FDA-4DA0-94DD-D7B91FDAF6B3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="" xmlns:a16="http://schemas.microsoft.com/office/drawing/2014/main" id="{D33F9D3B-E10E-4D6A-80E3-04E3CD2E9BBD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="" xmlns:a16="http://schemas.microsoft.com/office/drawing/2014/main" id="{26121400-D24B-4F7C-A723-008BEC68C39E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="" xmlns:a16="http://schemas.microsoft.com/office/drawing/2014/main" id="{39D1874C-DCC6-4BF8-AAD2-AC964CC84F5E}"/>
              </a:ext>
            </a:extLst>
          </p:cNvPr>
          <p:cNvGrpSpPr/>
          <p:nvPr/>
        </p:nvGrpSpPr>
        <p:grpSpPr>
          <a:xfrm rot="842146" flipH="1">
            <a:off x="7288831" y="1939360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193" name="Freeform: Shape 192">
              <a:extLst>
                <a:ext uri="{FF2B5EF4-FFF2-40B4-BE49-F238E27FC236}">
                  <a16:creationId xmlns="" xmlns:a16="http://schemas.microsoft.com/office/drawing/2014/main" id="{C5BA82D3-40D4-4128-A390-B0F162EEEEBD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="" xmlns:a16="http://schemas.microsoft.com/office/drawing/2014/main" id="{66D1F0F1-E97B-4EEA-B425-C7770D59F32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="" xmlns:a16="http://schemas.microsoft.com/office/drawing/2014/main" id="{7CEE08F0-4B77-4E02-BCED-A0E338B9AEA4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="" xmlns:a16="http://schemas.microsoft.com/office/drawing/2014/main" id="{7BAAF478-29E8-42E8-9FD2-02B7E60BAD00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="" xmlns:a16="http://schemas.microsoft.com/office/drawing/2014/main" id="{5647DFB9-C8FD-4EFE-87EB-7DCFF38CA6BD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="" xmlns:a16="http://schemas.microsoft.com/office/drawing/2014/main" id="{DCF0F118-8C1E-420C-92F0-B0BE21DDE526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="" xmlns:a16="http://schemas.microsoft.com/office/drawing/2014/main" id="{CF56C4A7-EA29-4AE9-B450-D21C7029FED1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="" xmlns:a16="http://schemas.microsoft.com/office/drawing/2014/main" id="{8416BEC0-8F65-4CC0-A299-682A5E1893FE}"/>
              </a:ext>
            </a:extLst>
          </p:cNvPr>
          <p:cNvGrpSpPr/>
          <p:nvPr/>
        </p:nvGrpSpPr>
        <p:grpSpPr>
          <a:xfrm rot="842146" flipH="1">
            <a:off x="7053128" y="2851681"/>
            <a:ext cx="381294" cy="262605"/>
            <a:chOff x="3667032" y="1708483"/>
            <a:chExt cx="8105829" cy="5582653"/>
          </a:xfrm>
          <a:solidFill>
            <a:schemeClr val="bg1"/>
          </a:solidFill>
        </p:grpSpPr>
        <p:sp>
          <p:nvSpPr>
            <p:cNvPr id="201" name="Freeform: Shape 200">
              <a:extLst>
                <a:ext uri="{FF2B5EF4-FFF2-40B4-BE49-F238E27FC236}">
                  <a16:creationId xmlns="" xmlns:a16="http://schemas.microsoft.com/office/drawing/2014/main" id="{916B6DBD-8A72-4506-89AD-0D3A9C818AD8}"/>
                </a:ext>
              </a:extLst>
            </p:cNvPr>
            <p:cNvSpPr/>
            <p:nvPr/>
          </p:nvSpPr>
          <p:spPr>
            <a:xfrm>
              <a:off x="9698517" y="2576706"/>
              <a:ext cx="2074344" cy="1084322"/>
            </a:xfrm>
            <a:custGeom>
              <a:avLst/>
              <a:gdLst>
                <a:gd name="connsiteX0" fmla="*/ 757990 w 757990"/>
                <a:gd name="connsiteY0" fmla="*/ 228600 h 264695"/>
                <a:gd name="connsiteX1" fmla="*/ 288758 w 757990"/>
                <a:gd name="connsiteY1" fmla="*/ 0 h 264695"/>
                <a:gd name="connsiteX2" fmla="*/ 0 w 757990"/>
                <a:gd name="connsiteY2" fmla="*/ 264695 h 264695"/>
                <a:gd name="connsiteX3" fmla="*/ 757990 w 757990"/>
                <a:gd name="connsiteY3" fmla="*/ 228600 h 264695"/>
                <a:gd name="connsiteX0" fmla="*/ 753988 w 753988"/>
                <a:gd name="connsiteY0" fmla="*/ 288628 h 288628"/>
                <a:gd name="connsiteX1" fmla="*/ 288758 w 753988"/>
                <a:gd name="connsiteY1" fmla="*/ 0 h 288628"/>
                <a:gd name="connsiteX2" fmla="*/ 0 w 753988"/>
                <a:gd name="connsiteY2" fmla="*/ 264695 h 288628"/>
                <a:gd name="connsiteX3" fmla="*/ 753988 w 753988"/>
                <a:gd name="connsiteY3" fmla="*/ 288628 h 288628"/>
                <a:gd name="connsiteX0" fmla="*/ 753988 w 753988"/>
                <a:gd name="connsiteY0" fmla="*/ 288628 h 324723"/>
                <a:gd name="connsiteX1" fmla="*/ 288758 w 753988"/>
                <a:gd name="connsiteY1" fmla="*/ 0 h 324723"/>
                <a:gd name="connsiteX2" fmla="*/ 0 w 753988"/>
                <a:gd name="connsiteY2" fmla="*/ 324723 h 324723"/>
                <a:gd name="connsiteX3" fmla="*/ 753988 w 753988"/>
                <a:gd name="connsiteY3" fmla="*/ 288628 h 324723"/>
                <a:gd name="connsiteX0" fmla="*/ 681954 w 681954"/>
                <a:gd name="connsiteY0" fmla="*/ 396679 h 396679"/>
                <a:gd name="connsiteX1" fmla="*/ 288758 w 681954"/>
                <a:gd name="connsiteY1" fmla="*/ 0 h 396679"/>
                <a:gd name="connsiteX2" fmla="*/ 0 w 681954"/>
                <a:gd name="connsiteY2" fmla="*/ 324723 h 396679"/>
                <a:gd name="connsiteX3" fmla="*/ 681954 w 681954"/>
                <a:gd name="connsiteY3" fmla="*/ 396679 h 396679"/>
                <a:gd name="connsiteX0" fmla="*/ 798009 w 798009"/>
                <a:gd name="connsiteY0" fmla="*/ 324645 h 324723"/>
                <a:gd name="connsiteX1" fmla="*/ 288758 w 798009"/>
                <a:gd name="connsiteY1" fmla="*/ 0 h 324723"/>
                <a:gd name="connsiteX2" fmla="*/ 0 w 798009"/>
                <a:gd name="connsiteY2" fmla="*/ 324723 h 324723"/>
                <a:gd name="connsiteX3" fmla="*/ 798009 w 798009"/>
                <a:gd name="connsiteY3" fmla="*/ 324645 h 324723"/>
                <a:gd name="connsiteX0" fmla="*/ 798009 w 798009"/>
                <a:gd name="connsiteY0" fmla="*/ 324645 h 324645"/>
                <a:gd name="connsiteX1" fmla="*/ 288758 w 798009"/>
                <a:gd name="connsiteY1" fmla="*/ 0 h 324645"/>
                <a:gd name="connsiteX2" fmla="*/ 0 w 798009"/>
                <a:gd name="connsiteY2" fmla="*/ 208668 h 324645"/>
                <a:gd name="connsiteX3" fmla="*/ 798009 w 798009"/>
                <a:gd name="connsiteY3" fmla="*/ 324645 h 324645"/>
                <a:gd name="connsiteX0" fmla="*/ 689958 w 689958"/>
                <a:gd name="connsiteY0" fmla="*/ 360662 h 360662"/>
                <a:gd name="connsiteX1" fmla="*/ 288758 w 689958"/>
                <a:gd name="connsiteY1" fmla="*/ 0 h 360662"/>
                <a:gd name="connsiteX2" fmla="*/ 0 w 689958"/>
                <a:gd name="connsiteY2" fmla="*/ 208668 h 360662"/>
                <a:gd name="connsiteX3" fmla="*/ 689958 w 689958"/>
                <a:gd name="connsiteY3" fmla="*/ 360662 h 3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958" h="360662">
                  <a:moveTo>
                    <a:pt x="689958" y="360662"/>
                  </a:moveTo>
                  <a:lnTo>
                    <a:pt x="288758" y="0"/>
                  </a:lnTo>
                  <a:lnTo>
                    <a:pt x="0" y="208668"/>
                  </a:lnTo>
                  <a:lnTo>
                    <a:pt x="689958" y="36066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="" xmlns:a16="http://schemas.microsoft.com/office/drawing/2014/main" id="{D942D169-C4A1-4DA9-B215-D6FE9DB61517}"/>
                </a:ext>
              </a:extLst>
            </p:cNvPr>
            <p:cNvSpPr/>
            <p:nvPr/>
          </p:nvSpPr>
          <p:spPr>
            <a:xfrm>
              <a:off x="8589117" y="2576628"/>
              <a:ext cx="1989499" cy="976664"/>
            </a:xfrm>
            <a:custGeom>
              <a:avLst/>
              <a:gdLst>
                <a:gd name="connsiteX0" fmla="*/ 661737 w 661737"/>
                <a:gd name="connsiteY0" fmla="*/ 0 h 324853"/>
                <a:gd name="connsiteX1" fmla="*/ 360947 w 661737"/>
                <a:gd name="connsiteY1" fmla="*/ 324853 h 324853"/>
                <a:gd name="connsiteX2" fmla="*/ 0 w 661737"/>
                <a:gd name="connsiteY2" fmla="*/ 36095 h 324853"/>
                <a:gd name="connsiteX3" fmla="*/ 661737 w 661737"/>
                <a:gd name="connsiteY3" fmla="*/ 0 h 32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737" h="324853">
                  <a:moveTo>
                    <a:pt x="661737" y="0"/>
                  </a:moveTo>
                  <a:lnTo>
                    <a:pt x="360947" y="324853"/>
                  </a:lnTo>
                  <a:lnTo>
                    <a:pt x="0" y="36095"/>
                  </a:lnTo>
                  <a:lnTo>
                    <a:pt x="661737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="" xmlns:a16="http://schemas.microsoft.com/office/drawing/2014/main" id="{E8E2AF4C-3B68-429A-9B47-14B6AD513670}"/>
                </a:ext>
              </a:extLst>
            </p:cNvPr>
            <p:cNvSpPr/>
            <p:nvPr/>
          </p:nvSpPr>
          <p:spPr>
            <a:xfrm>
              <a:off x="3667032" y="1708483"/>
              <a:ext cx="1121354" cy="723455"/>
            </a:xfrm>
            <a:custGeom>
              <a:avLst/>
              <a:gdLst>
                <a:gd name="connsiteX0" fmla="*/ 0 w 372979"/>
                <a:gd name="connsiteY0" fmla="*/ 240632 h 240632"/>
                <a:gd name="connsiteX1" fmla="*/ 204537 w 372979"/>
                <a:gd name="connsiteY1" fmla="*/ 0 h 240632"/>
                <a:gd name="connsiteX2" fmla="*/ 372979 w 372979"/>
                <a:gd name="connsiteY2" fmla="*/ 120316 h 240632"/>
                <a:gd name="connsiteX3" fmla="*/ 0 w 372979"/>
                <a:gd name="connsiteY3" fmla="*/ 240632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979" h="240632">
                  <a:moveTo>
                    <a:pt x="0" y="240632"/>
                  </a:moveTo>
                  <a:lnTo>
                    <a:pt x="204537" y="0"/>
                  </a:lnTo>
                  <a:lnTo>
                    <a:pt x="372979" y="120316"/>
                  </a:lnTo>
                  <a:lnTo>
                    <a:pt x="0" y="2406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="" xmlns:a16="http://schemas.microsoft.com/office/drawing/2014/main" id="{34C8C9A2-14F7-48F7-9033-EF4F5296FF05}"/>
                </a:ext>
              </a:extLst>
            </p:cNvPr>
            <p:cNvSpPr/>
            <p:nvPr/>
          </p:nvSpPr>
          <p:spPr>
            <a:xfrm>
              <a:off x="6683920" y="3191564"/>
              <a:ext cx="1627771" cy="4087516"/>
            </a:xfrm>
            <a:custGeom>
              <a:avLst/>
              <a:gdLst>
                <a:gd name="connsiteX0" fmla="*/ 541421 w 541421"/>
                <a:gd name="connsiteY0" fmla="*/ 12032 h 1359569"/>
                <a:gd name="connsiteX1" fmla="*/ 156410 w 541421"/>
                <a:gd name="connsiteY1" fmla="*/ 1359569 h 1359569"/>
                <a:gd name="connsiteX2" fmla="*/ 0 w 541421"/>
                <a:gd name="connsiteY2" fmla="*/ 0 h 1359569"/>
                <a:gd name="connsiteX3" fmla="*/ 541421 w 541421"/>
                <a:gd name="connsiteY3" fmla="*/ 12032 h 135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421" h="1359569">
                  <a:moveTo>
                    <a:pt x="541421" y="12032"/>
                  </a:moveTo>
                  <a:lnTo>
                    <a:pt x="156410" y="1359569"/>
                  </a:lnTo>
                  <a:lnTo>
                    <a:pt x="0" y="0"/>
                  </a:lnTo>
                  <a:lnTo>
                    <a:pt x="541421" y="12032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="" xmlns:a16="http://schemas.microsoft.com/office/drawing/2014/main" id="{DDFAB1EF-5381-4EA7-AD47-8E5AC268535C}"/>
                </a:ext>
              </a:extLst>
            </p:cNvPr>
            <p:cNvSpPr/>
            <p:nvPr/>
          </p:nvSpPr>
          <p:spPr>
            <a:xfrm>
              <a:off x="4296520" y="1708483"/>
              <a:ext cx="1917154" cy="1917154"/>
            </a:xfrm>
            <a:custGeom>
              <a:avLst/>
              <a:gdLst>
                <a:gd name="connsiteX0" fmla="*/ 0 w 637674"/>
                <a:gd name="connsiteY0" fmla="*/ 0 h 637674"/>
                <a:gd name="connsiteX1" fmla="*/ 553453 w 637674"/>
                <a:gd name="connsiteY1" fmla="*/ 48127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  <a:gd name="connsiteX0" fmla="*/ 0 w 637674"/>
                <a:gd name="connsiteY0" fmla="*/ 0 h 637674"/>
                <a:gd name="connsiteX1" fmla="*/ 537445 w 637674"/>
                <a:gd name="connsiteY1" fmla="*/ 16112 h 637674"/>
                <a:gd name="connsiteX2" fmla="*/ 637674 w 637674"/>
                <a:gd name="connsiteY2" fmla="*/ 637674 h 637674"/>
                <a:gd name="connsiteX3" fmla="*/ 0 w 637674"/>
                <a:gd name="connsiteY3" fmla="*/ 0 h 63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674" h="637674">
                  <a:moveTo>
                    <a:pt x="0" y="0"/>
                  </a:moveTo>
                  <a:lnTo>
                    <a:pt x="537445" y="16112"/>
                  </a:lnTo>
                  <a:lnTo>
                    <a:pt x="637674" y="6376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="" xmlns:a16="http://schemas.microsoft.com/office/drawing/2014/main" id="{36265A52-4E60-4F7A-B426-4FAD835472E5}"/>
                </a:ext>
              </a:extLst>
            </p:cNvPr>
            <p:cNvSpPr/>
            <p:nvPr/>
          </p:nvSpPr>
          <p:spPr>
            <a:xfrm>
              <a:off x="7479717" y="2106307"/>
              <a:ext cx="2206536" cy="1434953"/>
            </a:xfrm>
            <a:custGeom>
              <a:avLst/>
              <a:gdLst>
                <a:gd name="connsiteX0" fmla="*/ 168442 w 733927"/>
                <a:gd name="connsiteY0" fmla="*/ 0 h 493295"/>
                <a:gd name="connsiteX1" fmla="*/ 733927 w 733927"/>
                <a:gd name="connsiteY1" fmla="*/ 493295 h 493295"/>
                <a:gd name="connsiteX2" fmla="*/ 0 w 733927"/>
                <a:gd name="connsiteY2" fmla="*/ 457200 h 493295"/>
                <a:gd name="connsiteX3" fmla="*/ 168442 w 733927"/>
                <a:gd name="connsiteY3" fmla="*/ 0 h 493295"/>
                <a:gd name="connsiteX0" fmla="*/ 196455 w 733927"/>
                <a:gd name="connsiteY0" fmla="*/ 0 h 477287"/>
                <a:gd name="connsiteX1" fmla="*/ 733927 w 733927"/>
                <a:gd name="connsiteY1" fmla="*/ 477287 h 477287"/>
                <a:gd name="connsiteX2" fmla="*/ 0 w 733927"/>
                <a:gd name="connsiteY2" fmla="*/ 441192 h 477287"/>
                <a:gd name="connsiteX3" fmla="*/ 196455 w 733927"/>
                <a:gd name="connsiteY3" fmla="*/ 0 h 47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927" h="477287">
                  <a:moveTo>
                    <a:pt x="196455" y="0"/>
                  </a:moveTo>
                  <a:lnTo>
                    <a:pt x="733927" y="477287"/>
                  </a:lnTo>
                  <a:lnTo>
                    <a:pt x="0" y="441192"/>
                  </a:lnTo>
                  <a:lnTo>
                    <a:pt x="19645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="" xmlns:a16="http://schemas.microsoft.com/office/drawing/2014/main" id="{8FE17014-4B27-48CA-92F9-9A903515C6B8}"/>
                </a:ext>
              </a:extLst>
            </p:cNvPr>
            <p:cNvSpPr/>
            <p:nvPr/>
          </p:nvSpPr>
          <p:spPr>
            <a:xfrm>
              <a:off x="5888120" y="1744657"/>
              <a:ext cx="2170362" cy="5546479"/>
            </a:xfrm>
            <a:custGeom>
              <a:avLst/>
              <a:gdLst>
                <a:gd name="connsiteX0" fmla="*/ 0 w 721895"/>
                <a:gd name="connsiteY0" fmla="*/ 0 h 1844842"/>
                <a:gd name="connsiteX1" fmla="*/ 176463 w 721895"/>
                <a:gd name="connsiteY1" fmla="*/ 1844842 h 1844842"/>
                <a:gd name="connsiteX2" fmla="*/ 721895 w 721895"/>
                <a:gd name="connsiteY2" fmla="*/ 112295 h 1844842"/>
                <a:gd name="connsiteX3" fmla="*/ 0 w 721895"/>
                <a:gd name="connsiteY3" fmla="*/ 0 h 184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895" h="1844842">
                  <a:moveTo>
                    <a:pt x="0" y="0"/>
                  </a:moveTo>
                  <a:lnTo>
                    <a:pt x="176463" y="1844842"/>
                  </a:lnTo>
                  <a:lnTo>
                    <a:pt x="721895" y="1122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="" xmlns:a16="http://schemas.microsoft.com/office/drawing/2014/main" id="{D7AF4550-9DF4-4B71-93C9-F20D197EB91A}"/>
              </a:ext>
            </a:extLst>
          </p:cNvPr>
          <p:cNvGrpSpPr/>
          <p:nvPr/>
        </p:nvGrpSpPr>
        <p:grpSpPr>
          <a:xfrm rot="74106" flipH="1">
            <a:off x="7557876" y="2228312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09" name="Freeform: Shape 208">
              <a:extLst>
                <a:ext uri="{FF2B5EF4-FFF2-40B4-BE49-F238E27FC236}">
                  <a16:creationId xmlns="" xmlns:a16="http://schemas.microsoft.com/office/drawing/2014/main" id="{30D5C499-2643-466D-9CB2-D98CB18ED9B7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="" xmlns:a16="http://schemas.microsoft.com/office/drawing/2014/main" id="{6D9774C3-4F43-4480-B884-D7D0ADCF0631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="" xmlns:a16="http://schemas.microsoft.com/office/drawing/2014/main" id="{E2B0BA3B-86CF-4004-8A4F-203423F423B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="" xmlns:a16="http://schemas.microsoft.com/office/drawing/2014/main" id="{0534FA50-4A37-41DF-A0C0-AA1057364905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="" xmlns:a16="http://schemas.microsoft.com/office/drawing/2014/main" id="{EDBB6F68-BC5E-4480-B09D-9DCC11218897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="" xmlns:a16="http://schemas.microsoft.com/office/drawing/2014/main" id="{097C96D1-E361-4686-8946-E807115B194E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="" xmlns:a16="http://schemas.microsoft.com/office/drawing/2014/main" id="{9E5D2AF4-D4D4-480B-A374-2129111A4101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="" xmlns:a16="http://schemas.microsoft.com/office/drawing/2014/main" id="{4822FB65-9C5C-4BF1-B72C-8A623B6EE6C9}"/>
              </a:ext>
            </a:extLst>
          </p:cNvPr>
          <p:cNvGrpSpPr/>
          <p:nvPr/>
        </p:nvGrpSpPr>
        <p:grpSpPr>
          <a:xfrm rot="74106" flipH="1">
            <a:off x="6791910" y="2911481"/>
            <a:ext cx="381469" cy="456253"/>
            <a:chOff x="5704433" y="717502"/>
            <a:chExt cx="7365528" cy="8809481"/>
          </a:xfrm>
          <a:solidFill>
            <a:schemeClr val="bg1"/>
          </a:solidFill>
        </p:grpSpPr>
        <p:sp>
          <p:nvSpPr>
            <p:cNvPr id="226" name="Freeform: Shape 225">
              <a:extLst>
                <a:ext uri="{FF2B5EF4-FFF2-40B4-BE49-F238E27FC236}">
                  <a16:creationId xmlns="" xmlns:a16="http://schemas.microsoft.com/office/drawing/2014/main" id="{3E625DB7-2944-4C42-A06F-CD4C34382DC1}"/>
                </a:ext>
              </a:extLst>
            </p:cNvPr>
            <p:cNvSpPr/>
            <p:nvPr/>
          </p:nvSpPr>
          <p:spPr>
            <a:xfrm>
              <a:off x="11674968" y="8268753"/>
              <a:ext cx="765879" cy="1258230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438150">
                  <a:moveTo>
                    <a:pt x="0" y="0"/>
                  </a:moveTo>
                  <a:lnTo>
                    <a:pt x="19050" y="438150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="" xmlns:a16="http://schemas.microsoft.com/office/drawing/2014/main" id="{F8FAEE35-4333-49F8-A477-62EB8C52BEEB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="" xmlns:a16="http://schemas.microsoft.com/office/drawing/2014/main" id="{D4C942B1-D9B4-4829-A673-7DA70BCBDBDD}"/>
                </a:ext>
              </a:extLst>
            </p:cNvPr>
            <p:cNvSpPr/>
            <p:nvPr/>
          </p:nvSpPr>
          <p:spPr>
            <a:xfrm>
              <a:off x="5704433" y="5540923"/>
              <a:ext cx="793232" cy="589649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225" h="205332">
                  <a:moveTo>
                    <a:pt x="157232" y="0"/>
                  </a:moveTo>
                  <a:lnTo>
                    <a:pt x="0" y="205332"/>
                  </a:lnTo>
                  <a:lnTo>
                    <a:pt x="276225" y="157707"/>
                  </a:lnTo>
                  <a:lnTo>
                    <a:pt x="157232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="" xmlns:a16="http://schemas.microsoft.com/office/drawing/2014/main" id="{21808599-FD89-432B-A645-94CF127C12B3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="" xmlns:a16="http://schemas.microsoft.com/office/drawing/2014/main" id="{29D78C90-4EAE-4DA8-8033-3EC534868C69}"/>
                </a:ext>
              </a:extLst>
            </p:cNvPr>
            <p:cNvSpPr/>
            <p:nvPr/>
          </p:nvSpPr>
          <p:spPr>
            <a:xfrm>
              <a:off x="10143209" y="2425829"/>
              <a:ext cx="2926752" cy="3993512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1390650">
                  <a:moveTo>
                    <a:pt x="1019175" y="0"/>
                  </a:moveTo>
                  <a:lnTo>
                    <a:pt x="0" y="295275"/>
                  </a:lnTo>
                  <a:lnTo>
                    <a:pt x="19050" y="1390650"/>
                  </a:lnTo>
                  <a:lnTo>
                    <a:pt x="1019175" y="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="" xmlns:a16="http://schemas.microsoft.com/office/drawing/2014/main" id="{23D0FCFB-3536-4C6F-8AC2-414DAE472945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="" xmlns:a16="http://schemas.microsoft.com/office/drawing/2014/main" id="{738F85BF-4904-4666-9CD2-D1D8F54B4556}"/>
                </a:ext>
              </a:extLst>
            </p:cNvPr>
            <p:cNvSpPr/>
            <p:nvPr/>
          </p:nvSpPr>
          <p:spPr>
            <a:xfrm>
              <a:off x="7708809" y="717502"/>
              <a:ext cx="2543812" cy="6236443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171700">
                  <a:moveTo>
                    <a:pt x="0" y="914400"/>
                  </a:moveTo>
                  <a:lnTo>
                    <a:pt x="871538" y="0"/>
                  </a:lnTo>
                  <a:cubicBezTo>
                    <a:pt x="876300" y="723900"/>
                    <a:pt x="881063" y="1447800"/>
                    <a:pt x="885825" y="2171700"/>
                  </a:cubicBezTo>
                  <a:lnTo>
                    <a:pt x="0" y="914400"/>
                  </a:lnTo>
                  <a:close/>
                </a:path>
              </a:pathLst>
            </a:cu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33" name="Rectangle 232">
            <a:extLst>
              <a:ext uri="{FF2B5EF4-FFF2-40B4-BE49-F238E27FC236}">
                <a16:creationId xmlns="" xmlns:a16="http://schemas.microsoft.com/office/drawing/2014/main" id="{242D44D8-D53D-4A85-B211-5BA48D93F57B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4" name="233 Rectángulo"/>
          <p:cNvSpPr/>
          <p:nvPr/>
        </p:nvSpPr>
        <p:spPr>
          <a:xfrm>
            <a:off x="947977" y="306964"/>
            <a:ext cx="246785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ndara" pitchFamily="34" charset="0"/>
              </a:rPr>
              <a:t>HOJA </a:t>
            </a: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ndara" pitchFamily="34" charset="0"/>
              </a:rPr>
              <a:t>DE RUTA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235" name="234 Rectángulo"/>
          <p:cNvSpPr/>
          <p:nvPr/>
        </p:nvSpPr>
        <p:spPr>
          <a:xfrm>
            <a:off x="4011710" y="306964"/>
            <a:ext cx="7265659" cy="62478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000" b="1" dirty="0">
                <a:latin typeface="Candara" pitchFamily="34" charset="0"/>
              </a:rPr>
              <a:t>1. Presentación general de la jornada.</a:t>
            </a:r>
          </a:p>
          <a:p>
            <a:pPr marL="342900" indent="-342900">
              <a:buAutoNum type="arabicPeriod"/>
            </a:pPr>
            <a:endParaRPr lang="es-ES" sz="2000" b="1" dirty="0">
              <a:latin typeface="Candara" pitchFamily="34" charset="0"/>
            </a:endParaRPr>
          </a:p>
          <a:p>
            <a:r>
              <a:rPr lang="es-ES" sz="2000" b="1" dirty="0">
                <a:latin typeface="Candara" pitchFamily="34" charset="0"/>
              </a:rPr>
              <a:t>2. Presentación general de la  temática central.</a:t>
            </a:r>
          </a:p>
          <a:p>
            <a:endParaRPr lang="es-ES" sz="2000" b="1" dirty="0">
              <a:latin typeface="Candara" pitchFamily="34" charset="0"/>
            </a:endParaRPr>
          </a:p>
          <a:p>
            <a:r>
              <a:rPr lang="es-ES" sz="2000" b="1" dirty="0">
                <a:latin typeface="Candara" pitchFamily="34" charset="0"/>
              </a:rPr>
              <a:t>3. Separarse en grupo por profesorado / carrera. </a:t>
            </a:r>
          </a:p>
          <a:p>
            <a:endParaRPr lang="es-ES" sz="2000" b="1" dirty="0">
              <a:latin typeface="Candara" pitchFamily="34" charset="0"/>
            </a:endParaRPr>
          </a:p>
          <a:p>
            <a:r>
              <a:rPr lang="es-ES" sz="2000" b="1" dirty="0">
                <a:latin typeface="Candara" pitchFamily="34" charset="0"/>
              </a:rPr>
              <a:t>4. Lectura </a:t>
            </a:r>
            <a:r>
              <a:rPr lang="es-ES" sz="2000" b="1" dirty="0" smtClean="0">
                <a:latin typeface="Candara" pitchFamily="34" charset="0"/>
              </a:rPr>
              <a:t>grupal del </a:t>
            </a:r>
            <a:r>
              <a:rPr lang="es-ES" sz="2000" b="1" dirty="0">
                <a:latin typeface="Candara" pitchFamily="34" charset="0"/>
              </a:rPr>
              <a:t>texto.</a:t>
            </a:r>
          </a:p>
          <a:p>
            <a:endParaRPr lang="es-ES" sz="2000" b="1" dirty="0">
              <a:latin typeface="Candara" pitchFamily="34" charset="0"/>
            </a:endParaRPr>
          </a:p>
          <a:p>
            <a:r>
              <a:rPr lang="es-ES" sz="2000" b="1" dirty="0">
                <a:latin typeface="Candara" pitchFamily="34" charset="0"/>
              </a:rPr>
              <a:t>5. A medida que se avanza con la lectura realizar las actividades propuestas (Por grupo).</a:t>
            </a:r>
          </a:p>
          <a:p>
            <a:endParaRPr lang="es-ES" sz="2000" b="1" dirty="0">
              <a:latin typeface="Candara" pitchFamily="34" charset="0"/>
            </a:endParaRPr>
          </a:p>
          <a:p>
            <a:r>
              <a:rPr lang="es-ES" sz="2000" b="1" dirty="0">
                <a:latin typeface="Candara" pitchFamily="34" charset="0"/>
              </a:rPr>
              <a:t>6. Designar un coordinador por </a:t>
            </a:r>
            <a:r>
              <a:rPr lang="es-ES" sz="2000" b="1" dirty="0" smtClean="0">
                <a:latin typeface="Candara" pitchFamily="34" charset="0"/>
              </a:rPr>
              <a:t>carrera </a:t>
            </a:r>
            <a:r>
              <a:rPr lang="es-ES" sz="2000" b="1" dirty="0">
                <a:latin typeface="Candara" pitchFamily="34" charset="0"/>
              </a:rPr>
              <a:t>para realizar las anotaciones sobre las consignas.</a:t>
            </a:r>
          </a:p>
          <a:p>
            <a:endParaRPr lang="es-ES" sz="2000" b="1" dirty="0">
              <a:latin typeface="Candara" pitchFamily="34" charset="0"/>
            </a:endParaRPr>
          </a:p>
          <a:p>
            <a:r>
              <a:rPr lang="es-ES" sz="2000" b="1" dirty="0">
                <a:latin typeface="Candara" pitchFamily="34" charset="0"/>
              </a:rPr>
              <a:t>7. Al finalizar las actividades cada grupo deberá entregar su producción digitalizada para la realización del informe y su correspondiente elevación.</a:t>
            </a:r>
          </a:p>
          <a:p>
            <a:endParaRPr lang="es-ES" sz="2000" b="1" dirty="0">
              <a:latin typeface="Candara" pitchFamily="34" charset="0"/>
            </a:endParaRPr>
          </a:p>
          <a:p>
            <a:r>
              <a:rPr lang="es-ES" sz="2000" b="1" dirty="0">
                <a:latin typeface="Candara" pitchFamily="34" charset="0"/>
              </a:rPr>
              <a:t>8. Actividad de cierre: plenario para la puesta en común en base a las argumentaciones y/o reflexiones de cada </a:t>
            </a:r>
            <a:r>
              <a:rPr lang="es-ES" sz="2000" b="1" dirty="0" smtClean="0">
                <a:latin typeface="Candara" pitchFamily="34" charset="0"/>
              </a:rPr>
              <a:t>grupo.</a:t>
            </a:r>
            <a:endParaRPr lang="es-ES" sz="2000" b="1" dirty="0">
              <a:latin typeface="Candara" pitchFamily="34" charset="0"/>
            </a:endParaRPr>
          </a:p>
        </p:txBody>
      </p:sp>
      <p:grpSp>
        <p:nvGrpSpPr>
          <p:cNvPr id="216" name="그룹 5">
            <a:extLst>
              <a:ext uri="{FF2B5EF4-FFF2-40B4-BE49-F238E27FC236}">
                <a16:creationId xmlns="" xmlns:a16="http://schemas.microsoft.com/office/drawing/2014/main" id="{06CA3A25-7FA4-4409-8746-75D83A1A0AEF}"/>
              </a:ext>
            </a:extLst>
          </p:cNvPr>
          <p:cNvGrpSpPr/>
          <p:nvPr/>
        </p:nvGrpSpPr>
        <p:grpSpPr>
          <a:xfrm>
            <a:off x="9670134" y="525831"/>
            <a:ext cx="1420106" cy="839859"/>
            <a:chOff x="3428700" y="3933599"/>
            <a:chExt cx="1489892" cy="881131"/>
          </a:xfrm>
        </p:grpSpPr>
        <p:sp>
          <p:nvSpPr>
            <p:cNvPr id="217" name="Round Same Side Corner Rectangle 51">
              <a:extLst>
                <a:ext uri="{FF2B5EF4-FFF2-40B4-BE49-F238E27FC236}">
                  <a16:creationId xmlns="" xmlns:a16="http://schemas.microsoft.com/office/drawing/2014/main" id="{961D60BE-3230-466C-B1D2-EAF5270220DC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18" name="Round Same Side Corner Rectangle 51">
              <a:extLst>
                <a:ext uri="{FF2B5EF4-FFF2-40B4-BE49-F238E27FC236}">
                  <a16:creationId xmlns="" xmlns:a16="http://schemas.microsoft.com/office/drawing/2014/main" id="{9B3EF1B2-D24F-4EDC-9B26-6055DC464EF0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19" name="Round Same Side Corner Rectangle 51">
              <a:extLst>
                <a:ext uri="{FF2B5EF4-FFF2-40B4-BE49-F238E27FC236}">
                  <a16:creationId xmlns="" xmlns:a16="http://schemas.microsoft.com/office/drawing/2014/main" id="{7CB5E6BE-19B4-41E9-A19F-9EEFEB1FC2BA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986816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0" animBg="1"/>
      <p:bldP spid="2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>
            <a:extLst>
              <a:ext uri="{FF2B5EF4-FFF2-40B4-BE49-F238E27FC236}">
                <a16:creationId xmlns="" xmlns:a16="http://schemas.microsoft.com/office/drawing/2014/main" id="{3B352E8D-5E13-4ACD-957C-CBD6DEC272C0}"/>
              </a:ext>
            </a:extLst>
          </p:cNvPr>
          <p:cNvSpPr/>
          <p:nvPr/>
        </p:nvSpPr>
        <p:spPr>
          <a:xfrm>
            <a:off x="0" y="0"/>
            <a:ext cx="61079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02A6FD69-6004-443E-8850-EF987F66691A}"/>
              </a:ext>
            </a:extLst>
          </p:cNvPr>
          <p:cNvGrpSpPr/>
          <p:nvPr/>
        </p:nvGrpSpPr>
        <p:grpSpPr>
          <a:xfrm rot="21257811">
            <a:off x="6288955" y="2571693"/>
            <a:ext cx="2712035" cy="2507877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4680488D-F4C7-458A-A8B7-C1ABB828AFC0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7CBEC376-C192-440B-8194-D924B81A8762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D96F61D6-6F30-49E5-8990-D0E2659265B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18BBEF53-0532-4F2C-91D7-EE813E349B75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CD8B9533-017D-48EE-AF7F-853201865C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6313D5B4-9579-47A0-9542-9059CD05E4CB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2501C042-F033-472E-84C7-596539BF7FC9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67024BD0-81B3-48E7-A4E4-4C6E9D59887C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D559077F-D78F-4F72-B835-721D85D66054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BFA51BDA-9E5F-49BA-AD4C-BCDF4E7A373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24096AA8-9CAE-46CA-86D1-9A824BFCBC1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1E790CA9-0EFA-400F-83F7-79FDEFBB84F9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6937A1C0-6051-48CA-B549-E2F3F15BFD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50D6C56A-AE6E-4FA7-BF23-EF639009131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0472A129-81DD-4AF2-A48D-BCDDA10A283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E125F82E-36F6-4F44-96B8-226BADA4B3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268031F8-A8E7-4B74-90DC-ADC887AAB31F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2D248612-2468-41E8-BF92-FA96B66737B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C665D374-1CCD-44DC-B722-C9F04CC6C16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C494CE6F-7CE0-49AA-AD4E-A03A8B46482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D8E1949E-7875-4E7A-8F92-6306DAA2D61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8B97B1F9-3F94-47A2-A65F-198ED6D0641D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6A326406-7037-4AA6-B244-9D084044466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7FFD3C0B-7922-4E30-85BF-6456E2BBD1F8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AC1388E3-8EE3-4146-9FAD-C9BFC38BCCE9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AE540BA9-525B-42DE-8A9C-A357F4A01CD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D455889F-53FB-4E73-879B-F2A52C1C306E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7000256E-7023-443F-8B16-BEA62B00ABB3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E74AC44C-B460-4A8E-AB88-4CB7C7DC5D90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8C1D4433-3660-45D1-AEA5-08ABAD0D5BF1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4C6DA44E-DD44-4AE2-AD19-0F0F683F6DD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B0E57E5B-E396-436E-9CD2-899D1BFC09F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CBC5FFA5-AB21-4F41-8E5B-44C9C25D624A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95729B65-A9F2-4153-BD37-241D1A423E5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1D53C9FD-E2C1-4FF8-913C-DFD3580571D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5C4FCA6C-9149-4035-BDE5-FCDC104DF19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325E19BA-4335-4A76-9097-AE0652209EB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1A883243-FB40-4F67-86E5-D86305DCE2BF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0009B8F6-6718-4D92-9195-0CEDBEA1327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330FE00D-6F54-4BB0-A8CB-C1EFE3ED815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ADFB101A-532C-4A6C-8A66-BF57A6359ADE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1A25ED3E-0AC7-49DD-9535-2F315C1551A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C8AEA80C-8106-40EF-B4AD-B76DAD15E41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4FBA3D4F-6198-4278-A640-42F2415C2BE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FA337E08-59C6-4BBC-AEDD-91BCA9BF9FA7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D2BD79C6-2A24-4BB1-8F3E-85E78539491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B4D6628B-74D7-464A-BA13-2AF6E2BC1C1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35ED13DB-3407-4DC7-9666-861AA8C4F91F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4B0ABEC1-E4DF-4CDC-9B09-372F35A3B4D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4A07D1AA-4892-46C2-A72C-F33BDC886F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B82FBCD1-0AF1-49E5-9ECB-BC5AC84D4E0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25461BBE-5B4E-4546-A712-E35784872D6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18D74A61-43CD-4E38-A5EA-769BD3FEDF3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EA7C963D-6434-41DE-B5EC-77D6F266CB8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DEFB54BD-2A34-488B-BBEC-E0F26D97850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C0D50B2F-0546-41E1-8E55-3F3249F87C63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1C956869-DE70-4BC4-9D59-605951C9CC6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5EF78951-D2B6-47BD-AE82-C5A4F334550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DCF68AB6-D845-44CC-B54D-611D83CC7A5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B3EF97B3-C607-4E0A-85E9-7307355D494E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5D0E8E99-B2DD-4E53-94F4-D133AA13326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C9A00484-0FDA-4391-80B3-F5C71280F7D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EB2BFE9E-6CA4-4FE2-9CDD-A5C73817F3E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4951888D-C9F8-45D1-BEBE-D61274F42B0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BC80E53A-BDA6-421E-A0B9-F9D6AFA8ACB1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29039BBA-D40D-4CB7-B4AA-86985E567B9D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27A01CAC-B4C3-43F2-8B31-50C78933503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72824BCF-C908-47D7-AC49-1016651DC2A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451F7F81-16E9-44DC-81D9-432F3C3341B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4C845730-26CE-48B4-8A1C-230683961DC0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4223C227-32B1-48C4-AAC1-983A5230481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F5CF5501-65C5-4741-9767-96A5AC1676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4BAAD456-113D-41AE-8A6B-24A8B9D8A2C0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CA37CF1B-6A06-492F-AB9F-4180E8BE1186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8D96EC87-32C3-41B3-87D0-ADC9C93666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C1906DD1-7E15-45FA-9421-FE86855FBE5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2AA96BA5-89C9-4AC8-B03E-338614BB400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DCF0038E-0734-457A-8448-B1E9B6917CA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2606E579-0018-4EB5-AA93-62A7D628D0E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A7E5310F-D99B-452D-B914-EF3509EEF9E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30A2579E-15DA-4F58-946A-670FA68FC34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D6AE6580-0F31-401E-BBEA-C1D3225F98F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41AE7BFF-2E5B-441B-8605-6F0A0DECCFD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A301271A-CCD4-402C-B7E7-A2A1C4A10E17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13241F4B-5BCF-43C6-8119-F48C4F7C9C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49AEF944-1305-4B09-A66B-37BD06A0922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26BC2747-95CA-4B63-A5B6-9A1514447DE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61AC05EB-0E92-42B7-A7CB-B626787E712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664CCFEC-3126-4488-8245-043DB154C8E5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="" xmlns:a16="http://schemas.microsoft.com/office/drawing/2014/main" id="{6C3DBB1F-F6F8-480E-829B-58B662225AD0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="" xmlns:a16="http://schemas.microsoft.com/office/drawing/2014/main" id="{FC199419-29C2-4E95-9B7F-9DA43F2AE16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="" xmlns:a16="http://schemas.microsoft.com/office/drawing/2014/main" id="{41485636-A858-4F7D-B597-BB741E068B3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="" xmlns:a16="http://schemas.microsoft.com/office/drawing/2014/main" id="{63666CA0-8EC7-4C8A-B422-0E6360155EE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739209B4-B036-4AB5-8861-A700E479FAB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="" xmlns:a16="http://schemas.microsoft.com/office/drawing/2014/main" id="{1DA2F69A-D570-4EE4-918B-6D888C25D347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="" xmlns:a16="http://schemas.microsoft.com/office/drawing/2014/main" id="{92821853-B73D-4349-8245-39B6F3BE45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="" xmlns:a16="http://schemas.microsoft.com/office/drawing/2014/main" id="{8A3C6061-78E0-4B01-A15E-2D68FA822329}"/>
              </a:ext>
            </a:extLst>
          </p:cNvPr>
          <p:cNvGrpSpPr/>
          <p:nvPr/>
        </p:nvGrpSpPr>
        <p:grpSpPr>
          <a:xfrm>
            <a:off x="3312185" y="4785340"/>
            <a:ext cx="5631920" cy="1498769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="" xmlns:a16="http://schemas.microsoft.com/office/drawing/2014/main" id="{77BC4723-8B3C-4124-BA0D-34545987152A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="" xmlns:a16="http://schemas.microsoft.com/office/drawing/2014/main" id="{5B3C118E-6047-4870-9502-BB0D98B0FD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="" xmlns:a16="http://schemas.microsoft.com/office/drawing/2014/main" id="{E840F45B-9168-40A3-945D-2F943D87EDB5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="" xmlns:a16="http://schemas.microsoft.com/office/drawing/2014/main" id="{7A8D5DF7-E9AD-4F8C-BA87-80F46B940A9A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D9A21D70-814B-48D3-B5F4-333E57241CA9}"/>
              </a:ext>
            </a:extLst>
          </p:cNvPr>
          <p:cNvGrpSpPr/>
          <p:nvPr/>
        </p:nvGrpSpPr>
        <p:grpSpPr>
          <a:xfrm>
            <a:off x="3982298" y="2391246"/>
            <a:ext cx="2104784" cy="2892498"/>
            <a:chOff x="5892963" y="1332011"/>
            <a:chExt cx="3157176" cy="4338747"/>
          </a:xfrm>
        </p:grpSpPr>
        <p:grpSp>
          <p:nvGrpSpPr>
            <p:cNvPr id="109" name="Group 108">
              <a:extLst>
                <a:ext uri="{FF2B5EF4-FFF2-40B4-BE49-F238E27FC236}">
                  <a16:creationId xmlns="" xmlns:a16="http://schemas.microsoft.com/office/drawing/2014/main" id="{0D88CC80-D5A6-4052-8C5D-3B1DD1FEEC3D}"/>
                </a:ext>
              </a:extLst>
            </p:cNvPr>
            <p:cNvGrpSpPr/>
            <p:nvPr/>
          </p:nvGrpSpPr>
          <p:grpSpPr>
            <a:xfrm rot="2136013">
              <a:off x="8411096" y="3929385"/>
              <a:ext cx="639043" cy="764323"/>
              <a:chOff x="5704433" y="717502"/>
              <a:chExt cx="7365528" cy="8809481"/>
            </a:xfrm>
          </p:grpSpPr>
          <p:sp>
            <p:nvSpPr>
              <p:cNvPr id="198" name="Freeform: Shape 197">
                <a:extLst>
                  <a:ext uri="{FF2B5EF4-FFF2-40B4-BE49-F238E27FC236}">
                    <a16:creationId xmlns="" xmlns:a16="http://schemas.microsoft.com/office/drawing/2014/main" id="{703DCB4E-F3E9-43B7-B6EF-8F86A41FB24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="" xmlns:a16="http://schemas.microsoft.com/office/drawing/2014/main" id="{325E0D73-1CD2-43D8-82E2-909BF47D4CC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="" xmlns:a16="http://schemas.microsoft.com/office/drawing/2014/main" id="{76C77C80-D026-4023-8AD8-F1D38649D6C6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="" xmlns:a16="http://schemas.microsoft.com/office/drawing/2014/main" id="{BC27A452-60BD-4626-8D9D-B1C151BAF7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="" xmlns:a16="http://schemas.microsoft.com/office/drawing/2014/main" id="{50718587-081C-4A4F-B08B-FE9BD2B55DE2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="" xmlns:a16="http://schemas.microsoft.com/office/drawing/2014/main" id="{2C026964-43E1-4419-9A00-43112E2B44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="" xmlns:a16="http://schemas.microsoft.com/office/drawing/2014/main" id="{9BA3988E-0E57-4348-8CE5-99E866B08BCF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="" xmlns:a16="http://schemas.microsoft.com/office/drawing/2014/main" id="{8A54B633-5FA7-450E-AB9C-6C467F3D1F28}"/>
                </a:ext>
              </a:extLst>
            </p:cNvPr>
            <p:cNvGrpSpPr/>
            <p:nvPr/>
          </p:nvGrpSpPr>
          <p:grpSpPr>
            <a:xfrm rot="2136013">
              <a:off x="7755136" y="4884570"/>
              <a:ext cx="328396" cy="339235"/>
              <a:chOff x="5365048" y="1982197"/>
              <a:chExt cx="7362621" cy="7605634"/>
            </a:xfrm>
          </p:grpSpPr>
          <p:sp>
            <p:nvSpPr>
              <p:cNvPr id="184" name="Freeform: Shape 183">
                <a:extLst>
                  <a:ext uri="{FF2B5EF4-FFF2-40B4-BE49-F238E27FC236}">
                    <a16:creationId xmlns="" xmlns:a16="http://schemas.microsoft.com/office/drawing/2014/main" id="{8FFE0B65-DD8E-4E2C-8BA7-7E1EB44133A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="" xmlns:a16="http://schemas.microsoft.com/office/drawing/2014/main" id="{5EEF1A9D-1F23-495D-B7E1-63B35590EE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="" xmlns:a16="http://schemas.microsoft.com/office/drawing/2014/main" id="{4D92F89C-8E41-4D06-9EAF-816682DF16C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="" xmlns:a16="http://schemas.microsoft.com/office/drawing/2014/main" id="{DE0461A0-CED9-46B4-854D-08025B6507A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="" xmlns:a16="http://schemas.microsoft.com/office/drawing/2014/main" id="{EC33FCDF-964A-44AD-B5E0-1572C598AF29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="" xmlns:a16="http://schemas.microsoft.com/office/drawing/2014/main" id="{BD6D2F1D-3C7E-43A4-9FEF-75F80DD102C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="" xmlns:a16="http://schemas.microsoft.com/office/drawing/2014/main" id="{FF2196E5-AD4F-400D-9A81-CFC464AE8E7C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="" xmlns:a16="http://schemas.microsoft.com/office/drawing/2014/main" id="{0E73A97A-3B81-43E3-BCFC-A846F605D889}"/>
                </a:ext>
              </a:extLst>
            </p:cNvPr>
            <p:cNvGrpSpPr/>
            <p:nvPr/>
          </p:nvGrpSpPr>
          <p:grpSpPr>
            <a:xfrm rot="2136013">
              <a:off x="6701995" y="3224189"/>
              <a:ext cx="793579" cy="899338"/>
              <a:chOff x="5365051" y="479822"/>
              <a:chExt cx="8036930" cy="9108006"/>
            </a:xfrm>
          </p:grpSpPr>
          <p:sp>
            <p:nvSpPr>
              <p:cNvPr id="177" name="Freeform: Shape 176">
                <a:extLst>
                  <a:ext uri="{FF2B5EF4-FFF2-40B4-BE49-F238E27FC236}">
                    <a16:creationId xmlns="" xmlns:a16="http://schemas.microsoft.com/office/drawing/2014/main" id="{C415E702-35BD-4EB1-B922-EDCAD4D35EE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="" xmlns:a16="http://schemas.microsoft.com/office/drawing/2014/main" id="{9A8A72FC-53DB-4452-98B0-A26E2788C51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="" xmlns:a16="http://schemas.microsoft.com/office/drawing/2014/main" id="{2047168D-7C6D-4E7A-9173-657116034246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="" xmlns:a16="http://schemas.microsoft.com/office/drawing/2014/main" id="{48CB382D-160D-46FA-9516-C511D89ABF73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="" xmlns:a16="http://schemas.microsoft.com/office/drawing/2014/main" id="{0276527C-05D1-4369-9A76-147FBB61F08A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="" xmlns:a16="http://schemas.microsoft.com/office/drawing/2014/main" id="{CF0F1E51-74FA-4A14-9C0C-0FC2F66E331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="" xmlns:a16="http://schemas.microsoft.com/office/drawing/2014/main" id="{70EEAD09-3674-4417-80AF-A0CBCA1FB41A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="" xmlns:a16="http://schemas.microsoft.com/office/drawing/2014/main" id="{40822F98-1569-4209-9D0B-705FE2A8E558}"/>
                </a:ext>
              </a:extLst>
            </p:cNvPr>
            <p:cNvGrpSpPr/>
            <p:nvPr/>
          </p:nvGrpSpPr>
          <p:grpSpPr>
            <a:xfrm rot="2337799">
              <a:off x="7280335" y="4139970"/>
              <a:ext cx="1037364" cy="714454"/>
              <a:chOff x="3667032" y="1708483"/>
              <a:chExt cx="8105829" cy="5582653"/>
            </a:xfrm>
          </p:grpSpPr>
          <p:sp>
            <p:nvSpPr>
              <p:cNvPr id="170" name="Freeform: Shape 169">
                <a:extLst>
                  <a:ext uri="{FF2B5EF4-FFF2-40B4-BE49-F238E27FC236}">
                    <a16:creationId xmlns="" xmlns:a16="http://schemas.microsoft.com/office/drawing/2014/main" id="{FE7CF864-0290-45FB-954F-B49F22132E5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="" xmlns:a16="http://schemas.microsoft.com/office/drawing/2014/main" id="{DF3AF2B7-9327-446C-88F3-40CC3CB62D3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="" xmlns:a16="http://schemas.microsoft.com/office/drawing/2014/main" id="{595373FB-0E0D-4573-B615-B14C91E220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="" xmlns:a16="http://schemas.microsoft.com/office/drawing/2014/main" id="{C6DAF9B9-8F53-49B8-AFEA-9D834E37802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="" xmlns:a16="http://schemas.microsoft.com/office/drawing/2014/main" id="{378CF611-EC7D-4B5E-8DB5-33839D972947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="" xmlns:a16="http://schemas.microsoft.com/office/drawing/2014/main" id="{1ADBA83E-71F9-41AE-8DE1-9B8B525B5992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="" xmlns:a16="http://schemas.microsoft.com/office/drawing/2014/main" id="{AA5CA6EC-7F98-4B4D-B33C-8C3FAA53F27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="" xmlns:a16="http://schemas.microsoft.com/office/drawing/2014/main" id="{F2FA341A-60D2-4B02-A1FF-E957F7823702}"/>
                </a:ext>
              </a:extLst>
            </p:cNvPr>
            <p:cNvGrpSpPr/>
            <p:nvPr/>
          </p:nvGrpSpPr>
          <p:grpSpPr>
            <a:xfrm rot="2337799">
              <a:off x="7745862" y="3494984"/>
              <a:ext cx="649220" cy="447131"/>
              <a:chOff x="3667032" y="1708483"/>
              <a:chExt cx="8105829" cy="5582653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="" xmlns:a16="http://schemas.microsoft.com/office/drawing/2014/main" id="{D9513D33-A533-4296-A3C1-1E9D0B742CD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="" xmlns:a16="http://schemas.microsoft.com/office/drawing/2014/main" id="{D787A83A-1095-4335-885E-B84D618F56E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="" xmlns:a16="http://schemas.microsoft.com/office/drawing/2014/main" id="{1A9301FB-9C5E-449C-887F-C3D25704FB2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="" xmlns:a16="http://schemas.microsoft.com/office/drawing/2014/main" id="{C1DBC04E-0347-4DB7-803B-7B535C89886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="" xmlns:a16="http://schemas.microsoft.com/office/drawing/2014/main" id="{B6BE048F-4463-4F04-8629-0AD7D452812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="" xmlns:a16="http://schemas.microsoft.com/office/drawing/2014/main" id="{1EB7D75D-D27C-4319-888A-45A57BDCA16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="" xmlns:a16="http://schemas.microsoft.com/office/drawing/2014/main" id="{0D14D434-3F6F-47DE-AE61-B135EF34647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="" xmlns:a16="http://schemas.microsoft.com/office/drawing/2014/main" id="{5EBCB548-441D-4161-AE5D-12BDE4908C51}"/>
                </a:ext>
              </a:extLst>
            </p:cNvPr>
            <p:cNvGrpSpPr/>
            <p:nvPr/>
          </p:nvGrpSpPr>
          <p:grpSpPr>
            <a:xfrm rot="2136013">
              <a:off x="7805715" y="2028888"/>
              <a:ext cx="937516" cy="1062458"/>
              <a:chOff x="5365048" y="479821"/>
              <a:chExt cx="8036930" cy="9108010"/>
            </a:xfrm>
          </p:grpSpPr>
          <p:sp>
            <p:nvSpPr>
              <p:cNvPr id="156" name="Freeform: Shape 155">
                <a:extLst>
                  <a:ext uri="{FF2B5EF4-FFF2-40B4-BE49-F238E27FC236}">
                    <a16:creationId xmlns="" xmlns:a16="http://schemas.microsoft.com/office/drawing/2014/main" id="{C5160FEC-6D02-44E9-8981-94AB96A34F84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="" xmlns:a16="http://schemas.microsoft.com/office/drawing/2014/main" id="{FDD75A70-5A27-402C-9AE0-48DC449564F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="" xmlns:a16="http://schemas.microsoft.com/office/drawing/2014/main" id="{0DADA5C2-D98A-4BCC-8AD7-780D5D17078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="" xmlns:a16="http://schemas.microsoft.com/office/drawing/2014/main" id="{7A4C0018-33A9-43B7-A6BB-0952E043641C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="" xmlns:a16="http://schemas.microsoft.com/office/drawing/2014/main" id="{010C3AA6-FD19-4263-86E1-ACC9FA8C93B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="" xmlns:a16="http://schemas.microsoft.com/office/drawing/2014/main" id="{D794BBA1-C8D6-4A59-892F-02A301C66C9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="" xmlns:a16="http://schemas.microsoft.com/office/drawing/2014/main" id="{67C8B29A-62E9-4119-9CC6-0632B3D9610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="" xmlns:a16="http://schemas.microsoft.com/office/drawing/2014/main" id="{475D20B1-1097-45B7-8D34-5A27A0746B09}"/>
                </a:ext>
              </a:extLst>
            </p:cNvPr>
            <p:cNvGrpSpPr/>
            <p:nvPr/>
          </p:nvGrpSpPr>
          <p:grpSpPr>
            <a:xfrm rot="2136013">
              <a:off x="6860236" y="2305546"/>
              <a:ext cx="710712" cy="805428"/>
              <a:chOff x="5365048" y="479821"/>
              <a:chExt cx="8036930" cy="9108010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="" xmlns:a16="http://schemas.microsoft.com/office/drawing/2014/main" id="{0B1543E2-AF70-4532-91BC-C4073027C80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="" xmlns:a16="http://schemas.microsoft.com/office/drawing/2014/main" id="{241C7111-C207-4D39-84B0-6007665543C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="" xmlns:a16="http://schemas.microsoft.com/office/drawing/2014/main" id="{76D89AFF-1DBE-4F8F-AF48-856DA3C5F35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="" xmlns:a16="http://schemas.microsoft.com/office/drawing/2014/main" id="{1B094BF1-4D09-488C-B457-33C3418BA34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="" xmlns:a16="http://schemas.microsoft.com/office/drawing/2014/main" id="{B078C927-1C2D-417E-9BBE-C09BDE7CF8DA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="" xmlns:a16="http://schemas.microsoft.com/office/drawing/2014/main" id="{5D02436E-A732-468B-AD4A-390872939F0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="" xmlns:a16="http://schemas.microsoft.com/office/drawing/2014/main" id="{18CEB32C-B281-4CDA-B7A0-734976DE0F06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="" xmlns:a16="http://schemas.microsoft.com/office/drawing/2014/main" id="{9FEBF4F6-85D3-4D4C-AC83-2E04531CD2B3}"/>
                </a:ext>
              </a:extLst>
            </p:cNvPr>
            <p:cNvGrpSpPr/>
            <p:nvPr/>
          </p:nvGrpSpPr>
          <p:grpSpPr>
            <a:xfrm rot="1367973">
              <a:off x="5949600" y="3715561"/>
              <a:ext cx="585778" cy="403438"/>
              <a:chOff x="3667032" y="1708483"/>
              <a:chExt cx="8105829" cy="5582653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="" xmlns:a16="http://schemas.microsoft.com/office/drawing/2014/main" id="{4ECFF65F-1D8A-45B1-9AC5-95899B9DFD7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="" xmlns:a16="http://schemas.microsoft.com/office/drawing/2014/main" id="{B2C7DCDC-E28E-40B1-9AC9-CA8615D723E7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="" xmlns:a16="http://schemas.microsoft.com/office/drawing/2014/main" id="{0A2C26BE-88F7-455D-B1C1-5A962CC864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="" xmlns:a16="http://schemas.microsoft.com/office/drawing/2014/main" id="{74E1EF34-C4C2-4AC8-A005-E933CFF40AE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="" xmlns:a16="http://schemas.microsoft.com/office/drawing/2014/main" id="{CE2B7950-DDC0-437E-94AB-7950446DB5EB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="" xmlns:a16="http://schemas.microsoft.com/office/drawing/2014/main" id="{7B832230-9058-4B0A-A65A-E408DF54BA9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="" xmlns:a16="http://schemas.microsoft.com/office/drawing/2014/main" id="{6A660A3F-AB56-4C2D-BC8C-69F002E4DF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="" xmlns:a16="http://schemas.microsoft.com/office/drawing/2014/main" id="{CFF1C338-7506-4E99-BEB7-B76A3DCD0F6A}"/>
                </a:ext>
              </a:extLst>
            </p:cNvPr>
            <p:cNvGrpSpPr/>
            <p:nvPr/>
          </p:nvGrpSpPr>
          <p:grpSpPr>
            <a:xfrm rot="1367973">
              <a:off x="8547152" y="5333290"/>
              <a:ext cx="489993" cy="337468"/>
              <a:chOff x="3667032" y="1708483"/>
              <a:chExt cx="8105829" cy="5582653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="" xmlns:a16="http://schemas.microsoft.com/office/drawing/2014/main" id="{E0EEA463-49B5-48C0-B41A-AB6B791CC2C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="" xmlns:a16="http://schemas.microsoft.com/office/drawing/2014/main" id="{49592146-CFD3-4BC9-96D3-EC2113C55F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="" xmlns:a16="http://schemas.microsoft.com/office/drawing/2014/main" id="{CA622B31-2BF5-4939-B5A7-78F8C77DA1F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="" xmlns:a16="http://schemas.microsoft.com/office/drawing/2014/main" id="{CD0B8B0E-3D4A-4902-9A07-A9E2B1C8A1A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="" xmlns:a16="http://schemas.microsoft.com/office/drawing/2014/main" id="{48C21853-E555-4F9A-A225-31F2AFFF4424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="" xmlns:a16="http://schemas.microsoft.com/office/drawing/2014/main" id="{845565B3-79FF-4CDB-BE42-3BCFFE0724E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="" xmlns:a16="http://schemas.microsoft.com/office/drawing/2014/main" id="{F9CD17BE-A92A-4318-830B-5A2766E03B7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="" xmlns:a16="http://schemas.microsoft.com/office/drawing/2014/main" id="{82BE1511-D21D-4901-AEB6-650496B436CE}"/>
                </a:ext>
              </a:extLst>
            </p:cNvPr>
            <p:cNvGrpSpPr/>
            <p:nvPr/>
          </p:nvGrpSpPr>
          <p:grpSpPr>
            <a:xfrm rot="2136013">
              <a:off x="5892963" y="1332011"/>
              <a:ext cx="1076804" cy="1220310"/>
              <a:chOff x="5365048" y="479821"/>
              <a:chExt cx="8036930" cy="9108010"/>
            </a:xfrm>
          </p:grpSpPr>
          <p:sp>
            <p:nvSpPr>
              <p:cNvPr id="128" name="Freeform: Shape 127">
                <a:extLst>
                  <a:ext uri="{FF2B5EF4-FFF2-40B4-BE49-F238E27FC236}">
                    <a16:creationId xmlns="" xmlns:a16="http://schemas.microsoft.com/office/drawing/2014/main" id="{FEEF53E4-D619-4F87-BEFB-5E75221DDB2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="" xmlns:a16="http://schemas.microsoft.com/office/drawing/2014/main" id="{02E21953-8F5F-41F0-9451-E8721E37392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="" xmlns:a16="http://schemas.microsoft.com/office/drawing/2014/main" id="{C12DBDD2-7890-45F3-9F89-9618FD3AEF4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="" xmlns:a16="http://schemas.microsoft.com/office/drawing/2014/main" id="{1D982E81-DCD1-477F-A06E-05F08395430B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="" xmlns:a16="http://schemas.microsoft.com/office/drawing/2014/main" id="{241E5C80-30B4-49E3-9FB7-CA609F8B58A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="" xmlns:a16="http://schemas.microsoft.com/office/drawing/2014/main" id="{284A6508-0586-4452-A9FB-188CEA0B453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="" xmlns:a16="http://schemas.microsoft.com/office/drawing/2014/main" id="{D5E6C3D1-57A5-4C07-BF2C-C5C6C2C4F5D1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="" xmlns:a16="http://schemas.microsoft.com/office/drawing/2014/main" id="{E804ACE0-C45F-475D-A050-BAD374A55873}"/>
                </a:ext>
              </a:extLst>
            </p:cNvPr>
            <p:cNvGrpSpPr/>
            <p:nvPr/>
          </p:nvGrpSpPr>
          <p:grpSpPr>
            <a:xfrm rot="3050128">
              <a:off x="5818076" y="2832032"/>
              <a:ext cx="546062" cy="376084"/>
              <a:chOff x="3667032" y="1708483"/>
              <a:chExt cx="8105829" cy="5582653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="" xmlns:a16="http://schemas.microsoft.com/office/drawing/2014/main" id="{BAD64449-524B-4FAE-BA48-277165F59F0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="" xmlns:a16="http://schemas.microsoft.com/office/drawing/2014/main" id="{39791A1E-B811-40A3-B834-24F8968E0F6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="" xmlns:a16="http://schemas.microsoft.com/office/drawing/2014/main" id="{70A208DB-752E-4A31-AA18-22566636D23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="" xmlns:a16="http://schemas.microsoft.com/office/drawing/2014/main" id="{05DD9197-0938-4D3F-9316-963F8AD6BA30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="" xmlns:a16="http://schemas.microsoft.com/office/drawing/2014/main" id="{6E1EED2E-A5BA-4ADE-B930-E2C9D88311A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="" xmlns:a16="http://schemas.microsoft.com/office/drawing/2014/main" id="{5477E00E-3726-4DCF-846C-FB066ABCA4B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="" xmlns:a16="http://schemas.microsoft.com/office/drawing/2014/main" id="{ACBE80BD-D4AC-4EF2-B003-E9DDEEC36F25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sp>
        <p:nvSpPr>
          <p:cNvPr id="2" name="1 CuadroTexto"/>
          <p:cNvSpPr txBox="1"/>
          <p:nvPr/>
        </p:nvSpPr>
        <p:spPr>
          <a:xfrm>
            <a:off x="247649" y="410390"/>
            <a:ext cx="11582401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Candara" pitchFamily="34" charset="0"/>
              </a:rPr>
              <a:t>Temática  central: Condiciones  institucionales de los IES. </a:t>
            </a:r>
          </a:p>
          <a:p>
            <a:pPr algn="ctr"/>
            <a:r>
              <a:rPr lang="es-AR" sz="2400" dirty="0" smtClean="0">
                <a:latin typeface="Candara" pitchFamily="34" charset="0"/>
              </a:rPr>
              <a:t>Desafíos actuales en la formación.</a:t>
            </a:r>
            <a:endParaRPr lang="es-ES" sz="2400" dirty="0">
              <a:latin typeface="Candara" pitchFamily="34" charset="0"/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207035" y="1380721"/>
            <a:ext cx="3717589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latin typeface="Candara" pitchFamily="34" charset="0"/>
              </a:rPr>
              <a:t>Didáctica general y didácticas específicas: La complejidad de sus relaciones en el nivel superior.</a:t>
            </a:r>
          </a:p>
          <a:p>
            <a:pPr algn="ctr"/>
            <a:r>
              <a:rPr lang="es-AR" sz="2000" b="1" dirty="0" smtClean="0">
                <a:latin typeface="Candara" pitchFamily="34" charset="0"/>
              </a:rPr>
              <a:t>Compilado por</a:t>
            </a:r>
          </a:p>
          <a:p>
            <a:pPr algn="ctr"/>
            <a:r>
              <a:rPr lang="es-AR" sz="2000" b="1" dirty="0" smtClean="0">
                <a:latin typeface="Candara" pitchFamily="34" charset="0"/>
              </a:rPr>
              <a:t> María Mercedes </a:t>
            </a:r>
            <a:r>
              <a:rPr lang="es-AR" sz="2000" b="1" dirty="0" err="1" smtClean="0">
                <a:latin typeface="Candara" pitchFamily="34" charset="0"/>
              </a:rPr>
              <a:t>Civarolo</a:t>
            </a:r>
            <a:endParaRPr lang="es-AR" sz="2000" b="1" dirty="0" smtClean="0">
              <a:latin typeface="Candara" pitchFamily="34" charset="0"/>
            </a:endParaRPr>
          </a:p>
          <a:p>
            <a:pPr algn="ctr"/>
            <a:r>
              <a:rPr lang="es-AR" sz="2000" b="1" dirty="0">
                <a:latin typeface="Candara" pitchFamily="34" charset="0"/>
              </a:rPr>
              <a:t>y</a:t>
            </a:r>
            <a:r>
              <a:rPr lang="es-AR" sz="2000" b="1" dirty="0" smtClean="0">
                <a:latin typeface="Candara" pitchFamily="34" charset="0"/>
              </a:rPr>
              <a:t> Sonia Gabriela </a:t>
            </a:r>
            <a:r>
              <a:rPr lang="es-AR" sz="2000" b="1" dirty="0" err="1" smtClean="0">
                <a:latin typeface="Candara" pitchFamily="34" charset="0"/>
              </a:rPr>
              <a:t>Lizarriturri</a:t>
            </a:r>
            <a:r>
              <a:rPr lang="es-AR" sz="2000" b="1" dirty="0" smtClean="0">
                <a:latin typeface="Candara" pitchFamily="34" charset="0"/>
              </a:rPr>
              <a:t>. (2014)</a:t>
            </a:r>
            <a:endParaRPr lang="es-ES" sz="2000" b="1" dirty="0">
              <a:latin typeface="Candara" pitchFamily="34" charset="0"/>
            </a:endParaRPr>
          </a:p>
        </p:txBody>
      </p:sp>
      <p:sp>
        <p:nvSpPr>
          <p:cNvPr id="110" name="109 CuadroTexto"/>
          <p:cNvSpPr txBox="1"/>
          <p:nvPr/>
        </p:nvSpPr>
        <p:spPr>
          <a:xfrm>
            <a:off x="9115555" y="1471256"/>
            <a:ext cx="2134684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latin typeface="Candara" pitchFamily="34" charset="0"/>
              </a:rPr>
              <a:t>Las competencias que se necesitan dentro de la educación técnico profesional. (</a:t>
            </a:r>
            <a:r>
              <a:rPr lang="es-AR" sz="2000" b="1" dirty="0" err="1" smtClean="0">
                <a:latin typeface="Candara" pitchFamily="34" charset="0"/>
              </a:rPr>
              <a:t>Villalobo</a:t>
            </a:r>
            <a:r>
              <a:rPr lang="es-AR" sz="2000" b="1" dirty="0" smtClean="0">
                <a:latin typeface="Candara" pitchFamily="34" charset="0"/>
              </a:rPr>
              <a:t>, A y Paredes Bel, K. (2017)</a:t>
            </a:r>
            <a:endParaRPr lang="es-ES" sz="2000" b="1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8" grpId="0" animBg="1"/>
      <p:bldP spid="110" grpId="0" animBg="1"/>
    </p:bld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396</Words>
  <Application>Microsoft Office PowerPoint</Application>
  <PresentationFormat>Personalizado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Cover and End Slide Master</vt:lpstr>
      <vt:lpstr>Contents Slide Master</vt:lpstr>
      <vt:lpstr>Section Break Slide Master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ADMIN</cp:lastModifiedBy>
  <cp:revision>186</cp:revision>
  <dcterms:created xsi:type="dcterms:W3CDTF">2018-04-24T17:14:44Z</dcterms:created>
  <dcterms:modified xsi:type="dcterms:W3CDTF">2019-06-26T15:16:58Z</dcterms:modified>
</cp:coreProperties>
</file>