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5" r:id="rId4"/>
    <p:sldId id="258" r:id="rId5"/>
    <p:sldId id="261" r:id="rId6"/>
    <p:sldId id="263" r:id="rId7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11CC53C-70F2-4720-B542-6E1F25302E94}" type="doc">
      <dgm:prSet loTypeId="urn:microsoft.com/office/officeart/2005/8/layout/list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2A98300C-EBCE-4912-9A19-41F8AF7555E0}">
      <dgm:prSet custT="1"/>
      <dgm:spPr/>
      <dgm:t>
        <a:bodyPr/>
        <a:lstStyle/>
        <a:p>
          <a:pPr algn="ctr"/>
          <a:endParaRPr lang="es-AR" sz="3200" b="1" dirty="0" smtClean="0"/>
        </a:p>
        <a:p>
          <a:pPr algn="ctr"/>
          <a:endParaRPr lang="es-AR" sz="3200" b="1" dirty="0" smtClean="0"/>
        </a:p>
        <a:p>
          <a:pPr algn="ctr"/>
          <a:r>
            <a:rPr lang="es-AR" sz="3200" b="1" dirty="0" smtClean="0"/>
            <a:t>Competencias UNESCO</a:t>
          </a:r>
        </a:p>
        <a:p>
          <a:pPr algn="ctr"/>
          <a:r>
            <a:rPr lang="es-AR" sz="3200" b="1" dirty="0" smtClean="0"/>
            <a:t>Capacidades complejas que desarrolla una persona</a:t>
          </a:r>
        </a:p>
        <a:p>
          <a:pPr algn="ctr"/>
          <a:endParaRPr lang="es-AR" sz="3200" b="1" dirty="0" smtClean="0"/>
        </a:p>
        <a:p>
          <a:pPr algn="ctr"/>
          <a:r>
            <a:rPr lang="es-AR" sz="3200" b="1" dirty="0" smtClean="0"/>
            <a:t> </a:t>
          </a:r>
          <a:endParaRPr lang="es-AR" sz="3200" b="1" dirty="0"/>
        </a:p>
      </dgm:t>
    </dgm:pt>
    <dgm:pt modelId="{3AF6CBE3-BFDE-43A5-8481-5F083A814AED}" type="parTrans" cxnId="{8079E8C9-67F3-4739-936C-85BB0A992AC0}">
      <dgm:prSet/>
      <dgm:spPr/>
      <dgm:t>
        <a:bodyPr/>
        <a:lstStyle/>
        <a:p>
          <a:endParaRPr lang="es-AR"/>
        </a:p>
      </dgm:t>
    </dgm:pt>
    <dgm:pt modelId="{078157F4-37C3-40D3-AD54-7BA7A28D9CB3}" type="sibTrans" cxnId="{8079E8C9-67F3-4739-936C-85BB0A992AC0}">
      <dgm:prSet/>
      <dgm:spPr/>
      <dgm:t>
        <a:bodyPr/>
        <a:lstStyle/>
        <a:p>
          <a:endParaRPr lang="es-AR"/>
        </a:p>
      </dgm:t>
    </dgm:pt>
    <dgm:pt modelId="{5DB0CF02-C638-44B5-861F-1274F104275E}">
      <dgm:prSet custT="1"/>
      <dgm:spPr/>
      <dgm:t>
        <a:bodyPr/>
        <a:lstStyle/>
        <a:p>
          <a:pPr algn="ctr"/>
          <a:r>
            <a:rPr lang="es-AR" sz="2500" dirty="0" smtClean="0"/>
            <a:t> </a:t>
          </a:r>
          <a:r>
            <a:rPr lang="es-AR" sz="2500" b="1" dirty="0" smtClean="0"/>
            <a:t>Técnico-Profesional</a:t>
          </a:r>
          <a:endParaRPr lang="es-AR" sz="3200" b="1" dirty="0"/>
        </a:p>
      </dgm:t>
    </dgm:pt>
    <dgm:pt modelId="{C6D602DF-403B-4207-BA16-01A161355E05}" type="parTrans" cxnId="{B92EE248-38A3-4212-831A-3C829CD49AEC}">
      <dgm:prSet/>
      <dgm:spPr/>
      <dgm:t>
        <a:bodyPr/>
        <a:lstStyle/>
        <a:p>
          <a:endParaRPr lang="es-AR"/>
        </a:p>
      </dgm:t>
    </dgm:pt>
    <dgm:pt modelId="{10FE66E4-0F28-4F22-907E-FB157FCEEFC0}" type="sibTrans" cxnId="{B92EE248-38A3-4212-831A-3C829CD49AEC}">
      <dgm:prSet/>
      <dgm:spPr/>
      <dgm:t>
        <a:bodyPr/>
        <a:lstStyle/>
        <a:p>
          <a:endParaRPr lang="es-AR"/>
        </a:p>
      </dgm:t>
    </dgm:pt>
    <dgm:pt modelId="{2FC62580-BFB6-4922-8FB2-984C938DAF54}" type="pres">
      <dgm:prSet presAssocID="{611CC53C-70F2-4720-B542-6E1F25302E9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AR"/>
        </a:p>
      </dgm:t>
    </dgm:pt>
    <dgm:pt modelId="{E118D3E6-287C-48BE-8CBC-57D573F06FC4}" type="pres">
      <dgm:prSet presAssocID="{2A98300C-EBCE-4912-9A19-41F8AF7555E0}" presName="parentLin" presStyleCnt="0"/>
      <dgm:spPr/>
    </dgm:pt>
    <dgm:pt modelId="{3F801FDA-03A6-4B01-BFF9-9BC8E6E6CBE4}" type="pres">
      <dgm:prSet presAssocID="{2A98300C-EBCE-4912-9A19-41F8AF7555E0}" presName="parentLeftMargin" presStyleLbl="node1" presStyleIdx="0" presStyleCnt="2"/>
      <dgm:spPr/>
      <dgm:t>
        <a:bodyPr/>
        <a:lstStyle/>
        <a:p>
          <a:endParaRPr lang="es-AR"/>
        </a:p>
      </dgm:t>
    </dgm:pt>
    <dgm:pt modelId="{A5C9F792-CD9D-4E96-82BE-520E63A3F1DF}" type="pres">
      <dgm:prSet presAssocID="{2A98300C-EBCE-4912-9A19-41F8AF7555E0}" presName="parentText" presStyleLbl="node1" presStyleIdx="0" presStyleCnt="2" custScaleX="132086" custScaleY="190504" custLinFactNeighborX="24041" custLinFactNeighborY="6903">
        <dgm:presLayoutVars>
          <dgm:chMax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5C9C2C0F-AAED-430C-B2F5-B7C8D0590E72}" type="pres">
      <dgm:prSet presAssocID="{2A98300C-EBCE-4912-9A19-41F8AF7555E0}" presName="negativeSpace" presStyleCnt="0"/>
      <dgm:spPr/>
    </dgm:pt>
    <dgm:pt modelId="{0BF661A6-B0D0-4E1A-AD70-D359C264C96E}" type="pres">
      <dgm:prSet presAssocID="{2A98300C-EBCE-4912-9A19-41F8AF7555E0}" presName="childText" presStyleLbl="conFgAcc1" presStyleIdx="0" presStyleCnt="2">
        <dgm:presLayoutVars>
          <dgm:bulletEnabled val="1"/>
        </dgm:presLayoutVars>
      </dgm:prSet>
      <dgm:spPr/>
    </dgm:pt>
    <dgm:pt modelId="{9DAFA303-D91A-4931-980B-3F5C2FBFF7F9}" type="pres">
      <dgm:prSet presAssocID="{078157F4-37C3-40D3-AD54-7BA7A28D9CB3}" presName="spaceBetweenRectangles" presStyleCnt="0"/>
      <dgm:spPr/>
    </dgm:pt>
    <dgm:pt modelId="{9424B95A-2A48-46BA-AC26-546C21683B61}" type="pres">
      <dgm:prSet presAssocID="{5DB0CF02-C638-44B5-861F-1274F104275E}" presName="parentLin" presStyleCnt="0"/>
      <dgm:spPr/>
    </dgm:pt>
    <dgm:pt modelId="{24E1B028-1F64-43EA-A6F0-4D94FD0E1E43}" type="pres">
      <dgm:prSet presAssocID="{5DB0CF02-C638-44B5-861F-1274F104275E}" presName="parentLeftMargin" presStyleLbl="node1" presStyleIdx="0" presStyleCnt="2"/>
      <dgm:spPr/>
      <dgm:t>
        <a:bodyPr/>
        <a:lstStyle/>
        <a:p>
          <a:endParaRPr lang="es-AR"/>
        </a:p>
      </dgm:t>
    </dgm:pt>
    <dgm:pt modelId="{40202112-FC2F-4B0C-A26F-AD63D3AF29FE}" type="pres">
      <dgm:prSet presAssocID="{5DB0CF02-C638-44B5-861F-1274F104275E}" presName="parentText" presStyleLbl="node1" presStyleIdx="1" presStyleCnt="2" custScaleX="142211" custScaleY="122908">
        <dgm:presLayoutVars>
          <dgm:chMax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5DCC90D1-EF2B-428A-AA0A-7AAE99C45C78}" type="pres">
      <dgm:prSet presAssocID="{5DB0CF02-C638-44B5-861F-1274F104275E}" presName="negativeSpace" presStyleCnt="0"/>
      <dgm:spPr/>
    </dgm:pt>
    <dgm:pt modelId="{25966D0D-89AB-4A83-A0B1-C7660C80CA76}" type="pres">
      <dgm:prSet presAssocID="{5DB0CF02-C638-44B5-861F-1274F104275E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6E403055-134E-4A26-8A38-02B82F6BA65D}" type="presOf" srcId="{2A98300C-EBCE-4912-9A19-41F8AF7555E0}" destId="{A5C9F792-CD9D-4E96-82BE-520E63A3F1DF}" srcOrd="1" destOrd="0" presId="urn:microsoft.com/office/officeart/2005/8/layout/list1"/>
    <dgm:cxn modelId="{822B7AA1-9F5F-46C6-B92F-4C07051E45C4}" type="presOf" srcId="{5DB0CF02-C638-44B5-861F-1274F104275E}" destId="{24E1B028-1F64-43EA-A6F0-4D94FD0E1E43}" srcOrd="0" destOrd="0" presId="urn:microsoft.com/office/officeart/2005/8/layout/list1"/>
    <dgm:cxn modelId="{20D78A13-9972-4555-8C5E-79FD30035051}" type="presOf" srcId="{2A98300C-EBCE-4912-9A19-41F8AF7555E0}" destId="{3F801FDA-03A6-4B01-BFF9-9BC8E6E6CBE4}" srcOrd="0" destOrd="0" presId="urn:microsoft.com/office/officeart/2005/8/layout/list1"/>
    <dgm:cxn modelId="{8079E8C9-67F3-4739-936C-85BB0A992AC0}" srcId="{611CC53C-70F2-4720-B542-6E1F25302E94}" destId="{2A98300C-EBCE-4912-9A19-41F8AF7555E0}" srcOrd="0" destOrd="0" parTransId="{3AF6CBE3-BFDE-43A5-8481-5F083A814AED}" sibTransId="{078157F4-37C3-40D3-AD54-7BA7A28D9CB3}"/>
    <dgm:cxn modelId="{6A3361DF-984E-4E57-A718-A1071978C53B}" type="presOf" srcId="{5DB0CF02-C638-44B5-861F-1274F104275E}" destId="{40202112-FC2F-4B0C-A26F-AD63D3AF29FE}" srcOrd="1" destOrd="0" presId="urn:microsoft.com/office/officeart/2005/8/layout/list1"/>
    <dgm:cxn modelId="{B92EE248-38A3-4212-831A-3C829CD49AEC}" srcId="{611CC53C-70F2-4720-B542-6E1F25302E94}" destId="{5DB0CF02-C638-44B5-861F-1274F104275E}" srcOrd="1" destOrd="0" parTransId="{C6D602DF-403B-4207-BA16-01A161355E05}" sibTransId="{10FE66E4-0F28-4F22-907E-FB157FCEEFC0}"/>
    <dgm:cxn modelId="{6FDF9FAC-A59B-4A5A-AC11-7BB5054EF8ED}" type="presOf" srcId="{611CC53C-70F2-4720-B542-6E1F25302E94}" destId="{2FC62580-BFB6-4922-8FB2-984C938DAF54}" srcOrd="0" destOrd="0" presId="urn:microsoft.com/office/officeart/2005/8/layout/list1"/>
    <dgm:cxn modelId="{3A4184AD-7A92-451E-8F93-057DD6542FF0}" type="presParOf" srcId="{2FC62580-BFB6-4922-8FB2-984C938DAF54}" destId="{E118D3E6-287C-48BE-8CBC-57D573F06FC4}" srcOrd="0" destOrd="0" presId="urn:microsoft.com/office/officeart/2005/8/layout/list1"/>
    <dgm:cxn modelId="{C30B4B05-A4A4-4C02-962E-1E0E0E1DD314}" type="presParOf" srcId="{E118D3E6-287C-48BE-8CBC-57D573F06FC4}" destId="{3F801FDA-03A6-4B01-BFF9-9BC8E6E6CBE4}" srcOrd="0" destOrd="0" presId="urn:microsoft.com/office/officeart/2005/8/layout/list1"/>
    <dgm:cxn modelId="{C53C8A7E-7FD9-41E2-8692-41795BF1CA8C}" type="presParOf" srcId="{E118D3E6-287C-48BE-8CBC-57D573F06FC4}" destId="{A5C9F792-CD9D-4E96-82BE-520E63A3F1DF}" srcOrd="1" destOrd="0" presId="urn:microsoft.com/office/officeart/2005/8/layout/list1"/>
    <dgm:cxn modelId="{BC12B5EF-2FD6-41B2-B41E-7F70461FAA83}" type="presParOf" srcId="{2FC62580-BFB6-4922-8FB2-984C938DAF54}" destId="{5C9C2C0F-AAED-430C-B2F5-B7C8D0590E72}" srcOrd="1" destOrd="0" presId="urn:microsoft.com/office/officeart/2005/8/layout/list1"/>
    <dgm:cxn modelId="{38D55273-5061-4EC2-B688-3136ADC9583B}" type="presParOf" srcId="{2FC62580-BFB6-4922-8FB2-984C938DAF54}" destId="{0BF661A6-B0D0-4E1A-AD70-D359C264C96E}" srcOrd="2" destOrd="0" presId="urn:microsoft.com/office/officeart/2005/8/layout/list1"/>
    <dgm:cxn modelId="{BD4C00FD-D31E-48DA-9725-2393A37BD235}" type="presParOf" srcId="{2FC62580-BFB6-4922-8FB2-984C938DAF54}" destId="{9DAFA303-D91A-4931-980B-3F5C2FBFF7F9}" srcOrd="3" destOrd="0" presId="urn:microsoft.com/office/officeart/2005/8/layout/list1"/>
    <dgm:cxn modelId="{E0E768AD-4C24-4633-A3A5-2BE88F32F1EB}" type="presParOf" srcId="{2FC62580-BFB6-4922-8FB2-984C938DAF54}" destId="{9424B95A-2A48-46BA-AC26-546C21683B61}" srcOrd="4" destOrd="0" presId="urn:microsoft.com/office/officeart/2005/8/layout/list1"/>
    <dgm:cxn modelId="{C241BBD6-E91D-4A5D-9E2E-7E9F5B219D06}" type="presParOf" srcId="{9424B95A-2A48-46BA-AC26-546C21683B61}" destId="{24E1B028-1F64-43EA-A6F0-4D94FD0E1E43}" srcOrd="0" destOrd="0" presId="urn:microsoft.com/office/officeart/2005/8/layout/list1"/>
    <dgm:cxn modelId="{1041512F-2AE4-4EB3-BE5D-17F2530080C5}" type="presParOf" srcId="{9424B95A-2A48-46BA-AC26-546C21683B61}" destId="{40202112-FC2F-4B0C-A26F-AD63D3AF29FE}" srcOrd="1" destOrd="0" presId="urn:microsoft.com/office/officeart/2005/8/layout/list1"/>
    <dgm:cxn modelId="{2C7ABD97-6E9A-4691-9FBE-E0B2F11FABDC}" type="presParOf" srcId="{2FC62580-BFB6-4922-8FB2-984C938DAF54}" destId="{5DCC90D1-EF2B-428A-AA0A-7AAE99C45C78}" srcOrd="5" destOrd="0" presId="urn:microsoft.com/office/officeart/2005/8/layout/list1"/>
    <dgm:cxn modelId="{4392DBDD-A33E-48AC-8689-0A04F72D7AE0}" type="presParOf" srcId="{2FC62580-BFB6-4922-8FB2-984C938DAF54}" destId="{25966D0D-89AB-4A83-A0B1-C7660C80CA76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B832C89-33D1-4F60-966B-4B54FEA8E605}" type="doc">
      <dgm:prSet loTypeId="urn:microsoft.com/office/officeart/2005/8/layout/process2" loCatId="process" qsTypeId="urn:microsoft.com/office/officeart/2005/8/quickstyle/simple3" qsCatId="simple" csTypeId="urn:microsoft.com/office/officeart/2005/8/colors/accent1_2" csCatId="accent1" phldr="1"/>
      <dgm:spPr/>
    </dgm:pt>
    <dgm:pt modelId="{189D5375-31A9-4EAC-B780-3761DE33BED9}">
      <dgm:prSet phldrT="[Texto]" custT="1"/>
      <dgm:spPr/>
      <dgm:t>
        <a:bodyPr/>
        <a:lstStyle/>
        <a:p>
          <a:r>
            <a:rPr lang="es-AR" sz="3600" b="1" smtClean="0"/>
            <a:t>Nuevas demandas laborales</a:t>
          </a:r>
          <a:endParaRPr lang="es-AR" sz="3600" b="1" dirty="0"/>
        </a:p>
      </dgm:t>
    </dgm:pt>
    <dgm:pt modelId="{A1E2002A-E2ED-42E5-9F98-07061C68C6D8}" type="parTrans" cxnId="{7448ABC8-82CA-497C-8991-25122BAE0E7C}">
      <dgm:prSet/>
      <dgm:spPr/>
      <dgm:t>
        <a:bodyPr/>
        <a:lstStyle/>
        <a:p>
          <a:endParaRPr lang="es-AR"/>
        </a:p>
      </dgm:t>
    </dgm:pt>
    <dgm:pt modelId="{C4AD5D32-E173-4275-ABAB-468430F04C96}" type="sibTrans" cxnId="{7448ABC8-82CA-497C-8991-25122BAE0E7C}">
      <dgm:prSet/>
      <dgm:spPr/>
      <dgm:t>
        <a:bodyPr/>
        <a:lstStyle/>
        <a:p>
          <a:endParaRPr lang="es-AR"/>
        </a:p>
      </dgm:t>
    </dgm:pt>
    <dgm:pt modelId="{36F4E37B-1CEA-4583-A55B-BB5C1CC3494E}">
      <dgm:prSet phldrT="[Texto]" custT="1"/>
      <dgm:spPr/>
      <dgm:t>
        <a:bodyPr/>
        <a:lstStyle/>
        <a:p>
          <a:r>
            <a:rPr lang="es-AR" sz="3600" b="1" smtClean="0"/>
            <a:t>Competencias para trabajar en grupos</a:t>
          </a:r>
          <a:endParaRPr lang="es-AR" sz="3600" b="1" dirty="0"/>
        </a:p>
      </dgm:t>
    </dgm:pt>
    <dgm:pt modelId="{55287FCC-B51D-4866-9521-DA5DB8956D32}" type="parTrans" cxnId="{49B5A204-2BE4-4720-8803-DD369D820364}">
      <dgm:prSet/>
      <dgm:spPr/>
      <dgm:t>
        <a:bodyPr/>
        <a:lstStyle/>
        <a:p>
          <a:endParaRPr lang="es-AR"/>
        </a:p>
      </dgm:t>
    </dgm:pt>
    <dgm:pt modelId="{C3E9575B-B0BD-48E4-8D8E-D767EE6DC4AB}" type="sibTrans" cxnId="{49B5A204-2BE4-4720-8803-DD369D820364}">
      <dgm:prSet/>
      <dgm:spPr/>
      <dgm:t>
        <a:bodyPr/>
        <a:lstStyle/>
        <a:p>
          <a:endParaRPr lang="es-AR"/>
        </a:p>
      </dgm:t>
    </dgm:pt>
    <dgm:pt modelId="{6C68CEB8-AD51-48CC-8209-BFBDE30ED173}">
      <dgm:prSet/>
      <dgm:spPr/>
      <dgm:t>
        <a:bodyPr/>
        <a:lstStyle/>
        <a:p>
          <a:r>
            <a:rPr lang="es-AR" b="1" smtClean="0"/>
            <a:t>Desarrollo de la potencialidad</a:t>
          </a:r>
          <a:endParaRPr lang="es-AR" b="1" dirty="0"/>
        </a:p>
      </dgm:t>
    </dgm:pt>
    <dgm:pt modelId="{67B6D532-4ADC-4E41-8CCA-6240D73DDD82}" type="parTrans" cxnId="{ACCFDA7E-BAE9-4E82-9598-DC21426C4FCE}">
      <dgm:prSet/>
      <dgm:spPr/>
      <dgm:t>
        <a:bodyPr/>
        <a:lstStyle/>
        <a:p>
          <a:endParaRPr lang="es-AR"/>
        </a:p>
      </dgm:t>
    </dgm:pt>
    <dgm:pt modelId="{ED13474E-AD76-4440-84C4-9DFCBA930F39}" type="sibTrans" cxnId="{ACCFDA7E-BAE9-4E82-9598-DC21426C4FCE}">
      <dgm:prSet/>
      <dgm:spPr/>
      <dgm:t>
        <a:bodyPr/>
        <a:lstStyle/>
        <a:p>
          <a:endParaRPr lang="es-AR"/>
        </a:p>
      </dgm:t>
    </dgm:pt>
    <dgm:pt modelId="{4D184013-055E-41C9-AA03-52868EB161F3}">
      <dgm:prSet phldrT="[Texto]" custT="1"/>
      <dgm:spPr/>
      <dgm:t>
        <a:bodyPr/>
        <a:lstStyle/>
        <a:p>
          <a:r>
            <a:rPr lang="es-AR" sz="3600" b="1" smtClean="0"/>
            <a:t>Capacidad creativa </a:t>
          </a:r>
          <a:endParaRPr lang="es-AR" sz="3600" b="1" dirty="0"/>
        </a:p>
      </dgm:t>
    </dgm:pt>
    <dgm:pt modelId="{373711BB-D6A1-41EA-912D-880F5C2FCB56}" type="sibTrans" cxnId="{744FEFC5-1B30-4CF7-B68E-4430054AD619}">
      <dgm:prSet/>
      <dgm:spPr/>
      <dgm:t>
        <a:bodyPr/>
        <a:lstStyle/>
        <a:p>
          <a:endParaRPr lang="es-AR"/>
        </a:p>
      </dgm:t>
    </dgm:pt>
    <dgm:pt modelId="{26B57386-2D05-4725-84AA-468D568051E0}" type="parTrans" cxnId="{744FEFC5-1B30-4CF7-B68E-4430054AD619}">
      <dgm:prSet/>
      <dgm:spPr/>
      <dgm:t>
        <a:bodyPr/>
        <a:lstStyle/>
        <a:p>
          <a:endParaRPr lang="es-AR"/>
        </a:p>
      </dgm:t>
    </dgm:pt>
    <dgm:pt modelId="{C4A267D2-0AA1-47ED-8796-1EEA08004333}" type="pres">
      <dgm:prSet presAssocID="{EB832C89-33D1-4F60-966B-4B54FEA8E605}" presName="linearFlow" presStyleCnt="0">
        <dgm:presLayoutVars>
          <dgm:resizeHandles val="exact"/>
        </dgm:presLayoutVars>
      </dgm:prSet>
      <dgm:spPr/>
    </dgm:pt>
    <dgm:pt modelId="{BEA4DB6B-B205-43A2-925B-5BE6D75638EC}" type="pres">
      <dgm:prSet presAssocID="{189D5375-31A9-4EAC-B780-3761DE33BED9}" presName="node" presStyleLbl="node1" presStyleIdx="0" presStyleCnt="4" custScaleX="221602" custLinFactNeighborX="-730" custLinFactNeighborY="-754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5E085624-BA7C-418D-BA27-260CFF9B3F1C}" type="pres">
      <dgm:prSet presAssocID="{C4AD5D32-E173-4275-ABAB-468430F04C96}" presName="sibTrans" presStyleLbl="sibTrans2D1" presStyleIdx="0" presStyleCnt="3"/>
      <dgm:spPr/>
      <dgm:t>
        <a:bodyPr/>
        <a:lstStyle/>
        <a:p>
          <a:endParaRPr lang="es-AR"/>
        </a:p>
      </dgm:t>
    </dgm:pt>
    <dgm:pt modelId="{89614B07-4119-47DC-ADEB-841D94E498C7}" type="pres">
      <dgm:prSet presAssocID="{C4AD5D32-E173-4275-ABAB-468430F04C96}" presName="connectorText" presStyleLbl="sibTrans2D1" presStyleIdx="0" presStyleCnt="3"/>
      <dgm:spPr/>
      <dgm:t>
        <a:bodyPr/>
        <a:lstStyle/>
        <a:p>
          <a:endParaRPr lang="es-AR"/>
        </a:p>
      </dgm:t>
    </dgm:pt>
    <dgm:pt modelId="{936F75E5-751E-467F-8CD7-0566C7E0D604}" type="pres">
      <dgm:prSet presAssocID="{4D184013-055E-41C9-AA03-52868EB161F3}" presName="node" presStyleLbl="node1" presStyleIdx="1" presStyleCnt="4" custScaleX="233270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3CC762F4-92B9-4B46-91ED-56305A2B6FE8}" type="pres">
      <dgm:prSet presAssocID="{373711BB-D6A1-41EA-912D-880F5C2FCB56}" presName="sibTrans" presStyleLbl="sibTrans2D1" presStyleIdx="1" presStyleCnt="3"/>
      <dgm:spPr/>
      <dgm:t>
        <a:bodyPr/>
        <a:lstStyle/>
        <a:p>
          <a:endParaRPr lang="es-AR"/>
        </a:p>
      </dgm:t>
    </dgm:pt>
    <dgm:pt modelId="{54C8DEDD-2781-477F-9670-A22353B5FF3D}" type="pres">
      <dgm:prSet presAssocID="{373711BB-D6A1-41EA-912D-880F5C2FCB56}" presName="connectorText" presStyleLbl="sibTrans2D1" presStyleIdx="1" presStyleCnt="3"/>
      <dgm:spPr/>
      <dgm:t>
        <a:bodyPr/>
        <a:lstStyle/>
        <a:p>
          <a:endParaRPr lang="es-AR"/>
        </a:p>
      </dgm:t>
    </dgm:pt>
    <dgm:pt modelId="{4BDA2322-86F9-43B2-8E9C-68ADF8FE60AC}" type="pres">
      <dgm:prSet presAssocID="{6C68CEB8-AD51-48CC-8209-BFBDE30ED173}" presName="node" presStyleLbl="node1" presStyleIdx="2" presStyleCnt="4" custScaleX="223845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99D7ED7F-38A9-40BB-882F-F0E94E1CC3AB}" type="pres">
      <dgm:prSet presAssocID="{ED13474E-AD76-4440-84C4-9DFCBA930F39}" presName="sibTrans" presStyleLbl="sibTrans2D1" presStyleIdx="2" presStyleCnt="3"/>
      <dgm:spPr/>
      <dgm:t>
        <a:bodyPr/>
        <a:lstStyle/>
        <a:p>
          <a:endParaRPr lang="es-AR"/>
        </a:p>
      </dgm:t>
    </dgm:pt>
    <dgm:pt modelId="{4463545A-BD82-48A1-A8C3-797923445C42}" type="pres">
      <dgm:prSet presAssocID="{ED13474E-AD76-4440-84C4-9DFCBA930F39}" presName="connectorText" presStyleLbl="sibTrans2D1" presStyleIdx="2" presStyleCnt="3"/>
      <dgm:spPr/>
      <dgm:t>
        <a:bodyPr/>
        <a:lstStyle/>
        <a:p>
          <a:endParaRPr lang="es-AR"/>
        </a:p>
      </dgm:t>
    </dgm:pt>
    <dgm:pt modelId="{9A038680-373C-4A07-917A-8342AB9CD8D9}" type="pres">
      <dgm:prSet presAssocID="{36F4E37B-1CEA-4583-A55B-BB5C1CC3494E}" presName="node" presStyleLbl="node1" presStyleIdx="3" presStyleCnt="4" custScaleX="223845" custScaleY="147108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B014AB7A-BB9D-4B35-ABB3-90C24053A8A3}" type="presOf" srcId="{189D5375-31A9-4EAC-B780-3761DE33BED9}" destId="{BEA4DB6B-B205-43A2-925B-5BE6D75638EC}" srcOrd="0" destOrd="0" presId="urn:microsoft.com/office/officeart/2005/8/layout/process2"/>
    <dgm:cxn modelId="{B67021AC-E750-4CC6-B8CD-55450F5338AC}" type="presOf" srcId="{C4AD5D32-E173-4275-ABAB-468430F04C96}" destId="{89614B07-4119-47DC-ADEB-841D94E498C7}" srcOrd="1" destOrd="0" presId="urn:microsoft.com/office/officeart/2005/8/layout/process2"/>
    <dgm:cxn modelId="{ACCFDA7E-BAE9-4E82-9598-DC21426C4FCE}" srcId="{EB832C89-33D1-4F60-966B-4B54FEA8E605}" destId="{6C68CEB8-AD51-48CC-8209-BFBDE30ED173}" srcOrd="2" destOrd="0" parTransId="{67B6D532-4ADC-4E41-8CCA-6240D73DDD82}" sibTransId="{ED13474E-AD76-4440-84C4-9DFCBA930F39}"/>
    <dgm:cxn modelId="{D7610F4C-7294-4378-B01A-12DE494CAA10}" type="presOf" srcId="{4D184013-055E-41C9-AA03-52868EB161F3}" destId="{936F75E5-751E-467F-8CD7-0566C7E0D604}" srcOrd="0" destOrd="0" presId="urn:microsoft.com/office/officeart/2005/8/layout/process2"/>
    <dgm:cxn modelId="{84CF89CE-9C82-4B88-891B-04D5F06B9C11}" type="presOf" srcId="{36F4E37B-1CEA-4583-A55B-BB5C1CC3494E}" destId="{9A038680-373C-4A07-917A-8342AB9CD8D9}" srcOrd="0" destOrd="0" presId="urn:microsoft.com/office/officeart/2005/8/layout/process2"/>
    <dgm:cxn modelId="{1E0CA3B6-DA8F-4F42-893A-945A797E3632}" type="presOf" srcId="{ED13474E-AD76-4440-84C4-9DFCBA930F39}" destId="{4463545A-BD82-48A1-A8C3-797923445C42}" srcOrd="1" destOrd="0" presId="urn:microsoft.com/office/officeart/2005/8/layout/process2"/>
    <dgm:cxn modelId="{BA373608-44CA-4A0B-8B9E-BD09DEF752D0}" type="presOf" srcId="{EB832C89-33D1-4F60-966B-4B54FEA8E605}" destId="{C4A267D2-0AA1-47ED-8796-1EEA08004333}" srcOrd="0" destOrd="0" presId="urn:microsoft.com/office/officeart/2005/8/layout/process2"/>
    <dgm:cxn modelId="{FA390B29-43E3-4005-8290-268423867515}" type="presOf" srcId="{C4AD5D32-E173-4275-ABAB-468430F04C96}" destId="{5E085624-BA7C-418D-BA27-260CFF9B3F1C}" srcOrd="0" destOrd="0" presId="urn:microsoft.com/office/officeart/2005/8/layout/process2"/>
    <dgm:cxn modelId="{744FEFC5-1B30-4CF7-B68E-4430054AD619}" srcId="{EB832C89-33D1-4F60-966B-4B54FEA8E605}" destId="{4D184013-055E-41C9-AA03-52868EB161F3}" srcOrd="1" destOrd="0" parTransId="{26B57386-2D05-4725-84AA-468D568051E0}" sibTransId="{373711BB-D6A1-41EA-912D-880F5C2FCB56}"/>
    <dgm:cxn modelId="{7439A56B-A4D0-49EA-8D56-C6504F72C98C}" type="presOf" srcId="{373711BB-D6A1-41EA-912D-880F5C2FCB56}" destId="{3CC762F4-92B9-4B46-91ED-56305A2B6FE8}" srcOrd="0" destOrd="0" presId="urn:microsoft.com/office/officeart/2005/8/layout/process2"/>
    <dgm:cxn modelId="{49275CCF-09F4-4E37-9F99-819F31600C0D}" type="presOf" srcId="{6C68CEB8-AD51-48CC-8209-BFBDE30ED173}" destId="{4BDA2322-86F9-43B2-8E9C-68ADF8FE60AC}" srcOrd="0" destOrd="0" presId="urn:microsoft.com/office/officeart/2005/8/layout/process2"/>
    <dgm:cxn modelId="{E19ACFF8-1C75-4560-BDAE-826FF7F1E425}" type="presOf" srcId="{ED13474E-AD76-4440-84C4-9DFCBA930F39}" destId="{99D7ED7F-38A9-40BB-882F-F0E94E1CC3AB}" srcOrd="0" destOrd="0" presId="urn:microsoft.com/office/officeart/2005/8/layout/process2"/>
    <dgm:cxn modelId="{D65444A8-7F01-49FD-9751-EBBA544A6369}" type="presOf" srcId="{373711BB-D6A1-41EA-912D-880F5C2FCB56}" destId="{54C8DEDD-2781-477F-9670-A22353B5FF3D}" srcOrd="1" destOrd="0" presId="urn:microsoft.com/office/officeart/2005/8/layout/process2"/>
    <dgm:cxn modelId="{7448ABC8-82CA-497C-8991-25122BAE0E7C}" srcId="{EB832C89-33D1-4F60-966B-4B54FEA8E605}" destId="{189D5375-31A9-4EAC-B780-3761DE33BED9}" srcOrd="0" destOrd="0" parTransId="{A1E2002A-E2ED-42E5-9F98-07061C68C6D8}" sibTransId="{C4AD5D32-E173-4275-ABAB-468430F04C96}"/>
    <dgm:cxn modelId="{49B5A204-2BE4-4720-8803-DD369D820364}" srcId="{EB832C89-33D1-4F60-966B-4B54FEA8E605}" destId="{36F4E37B-1CEA-4583-A55B-BB5C1CC3494E}" srcOrd="3" destOrd="0" parTransId="{55287FCC-B51D-4866-9521-DA5DB8956D32}" sibTransId="{C3E9575B-B0BD-48E4-8D8E-D767EE6DC4AB}"/>
    <dgm:cxn modelId="{1F5A5196-8090-4DF3-AA4A-8FD9F5498D2B}" type="presParOf" srcId="{C4A267D2-0AA1-47ED-8796-1EEA08004333}" destId="{BEA4DB6B-B205-43A2-925B-5BE6D75638EC}" srcOrd="0" destOrd="0" presId="urn:microsoft.com/office/officeart/2005/8/layout/process2"/>
    <dgm:cxn modelId="{D392B059-6E20-4B6B-9BF9-47E85055B6A7}" type="presParOf" srcId="{C4A267D2-0AA1-47ED-8796-1EEA08004333}" destId="{5E085624-BA7C-418D-BA27-260CFF9B3F1C}" srcOrd="1" destOrd="0" presId="urn:microsoft.com/office/officeart/2005/8/layout/process2"/>
    <dgm:cxn modelId="{17C86E5C-9888-430E-BFE1-E47F6CBCB9AD}" type="presParOf" srcId="{5E085624-BA7C-418D-BA27-260CFF9B3F1C}" destId="{89614B07-4119-47DC-ADEB-841D94E498C7}" srcOrd="0" destOrd="0" presId="urn:microsoft.com/office/officeart/2005/8/layout/process2"/>
    <dgm:cxn modelId="{7800E1A0-BA7F-410C-BAE1-35FA71587C60}" type="presParOf" srcId="{C4A267D2-0AA1-47ED-8796-1EEA08004333}" destId="{936F75E5-751E-467F-8CD7-0566C7E0D604}" srcOrd="2" destOrd="0" presId="urn:microsoft.com/office/officeart/2005/8/layout/process2"/>
    <dgm:cxn modelId="{D43EFA74-2600-4680-A70D-2B6A1D254528}" type="presParOf" srcId="{C4A267D2-0AA1-47ED-8796-1EEA08004333}" destId="{3CC762F4-92B9-4B46-91ED-56305A2B6FE8}" srcOrd="3" destOrd="0" presId="urn:microsoft.com/office/officeart/2005/8/layout/process2"/>
    <dgm:cxn modelId="{E3D77E26-0580-4D7F-84BF-EF4C937FA582}" type="presParOf" srcId="{3CC762F4-92B9-4B46-91ED-56305A2B6FE8}" destId="{54C8DEDD-2781-477F-9670-A22353B5FF3D}" srcOrd="0" destOrd="0" presId="urn:microsoft.com/office/officeart/2005/8/layout/process2"/>
    <dgm:cxn modelId="{AFADE8D4-9D94-41DD-9291-EC5A8AFEBA3D}" type="presParOf" srcId="{C4A267D2-0AA1-47ED-8796-1EEA08004333}" destId="{4BDA2322-86F9-43B2-8E9C-68ADF8FE60AC}" srcOrd="4" destOrd="0" presId="urn:microsoft.com/office/officeart/2005/8/layout/process2"/>
    <dgm:cxn modelId="{BCC28D39-4F8D-4212-B9F6-A3ABAADA7FB6}" type="presParOf" srcId="{C4A267D2-0AA1-47ED-8796-1EEA08004333}" destId="{99D7ED7F-38A9-40BB-882F-F0E94E1CC3AB}" srcOrd="5" destOrd="0" presId="urn:microsoft.com/office/officeart/2005/8/layout/process2"/>
    <dgm:cxn modelId="{545AC6F4-88CA-4982-8050-2544A4000B0D}" type="presParOf" srcId="{99D7ED7F-38A9-40BB-882F-F0E94E1CC3AB}" destId="{4463545A-BD82-48A1-A8C3-797923445C42}" srcOrd="0" destOrd="0" presId="urn:microsoft.com/office/officeart/2005/8/layout/process2"/>
    <dgm:cxn modelId="{1EFB3807-A32F-4112-919A-1E5CCE408199}" type="presParOf" srcId="{C4A267D2-0AA1-47ED-8796-1EEA08004333}" destId="{9A038680-373C-4A07-917A-8342AB9CD8D9}" srcOrd="6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98B76A3-9E14-4A5F-974C-607B92D017B3}" type="doc">
      <dgm:prSet loTypeId="urn:microsoft.com/office/officeart/2005/8/layout/list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9214FB72-19D5-4F44-AB35-E0D109A4F3C0}">
      <dgm:prSet phldrT="[Texto]" custT="1"/>
      <dgm:spPr/>
      <dgm:t>
        <a:bodyPr/>
        <a:lstStyle/>
        <a:p>
          <a:r>
            <a:rPr lang="es-AR" sz="3200" b="1" dirty="0" smtClean="0"/>
            <a:t>Nuevos roles docentes</a:t>
          </a:r>
          <a:endParaRPr lang="es-AR" sz="3200" b="1" dirty="0"/>
        </a:p>
      </dgm:t>
    </dgm:pt>
    <dgm:pt modelId="{1D51610A-4620-4690-A1F4-24E971C3D6DB}" type="parTrans" cxnId="{5D93D1F6-C88D-45E4-8668-504EF9225770}">
      <dgm:prSet/>
      <dgm:spPr/>
      <dgm:t>
        <a:bodyPr/>
        <a:lstStyle/>
        <a:p>
          <a:endParaRPr lang="es-AR"/>
        </a:p>
      </dgm:t>
    </dgm:pt>
    <dgm:pt modelId="{BA4FD110-4A61-4183-B7AD-5C6C1B3C41A2}" type="sibTrans" cxnId="{5D93D1F6-C88D-45E4-8668-504EF9225770}">
      <dgm:prSet/>
      <dgm:spPr/>
      <dgm:t>
        <a:bodyPr/>
        <a:lstStyle/>
        <a:p>
          <a:endParaRPr lang="es-AR"/>
        </a:p>
      </dgm:t>
    </dgm:pt>
    <dgm:pt modelId="{F49C3B43-BA9E-40B2-B318-231675B29072}">
      <dgm:prSet phldrT="[Texto]" custT="1"/>
      <dgm:spPr/>
      <dgm:t>
        <a:bodyPr/>
        <a:lstStyle/>
        <a:p>
          <a:pPr algn="ctr"/>
          <a:r>
            <a:rPr lang="es-AR" sz="3200" b="1" smtClean="0"/>
            <a:t>Sociedad Actual </a:t>
          </a:r>
          <a:endParaRPr lang="es-AR" sz="3200" b="1" dirty="0"/>
        </a:p>
      </dgm:t>
    </dgm:pt>
    <dgm:pt modelId="{114F2BFB-9732-425B-AED4-F15995F4F0A0}" type="parTrans" cxnId="{C59BEF10-2FCF-4E53-A9F4-F4FC518B74C2}">
      <dgm:prSet/>
      <dgm:spPr/>
      <dgm:t>
        <a:bodyPr/>
        <a:lstStyle/>
        <a:p>
          <a:endParaRPr lang="es-AR"/>
        </a:p>
      </dgm:t>
    </dgm:pt>
    <dgm:pt modelId="{96A6342E-FCC7-48E0-BE62-C522F2C6CE41}" type="sibTrans" cxnId="{C59BEF10-2FCF-4E53-A9F4-F4FC518B74C2}">
      <dgm:prSet/>
      <dgm:spPr/>
      <dgm:t>
        <a:bodyPr/>
        <a:lstStyle/>
        <a:p>
          <a:endParaRPr lang="es-AR"/>
        </a:p>
      </dgm:t>
    </dgm:pt>
    <dgm:pt modelId="{DDB4A7CE-9097-4493-86E1-A673FAA58D5F}">
      <dgm:prSet phldrT="[Texto]" custT="1"/>
      <dgm:spPr/>
      <dgm:t>
        <a:bodyPr/>
        <a:lstStyle/>
        <a:p>
          <a:pPr algn="ctr"/>
          <a:r>
            <a:rPr lang="es-AR" sz="3200" b="1" smtClean="0"/>
            <a:t>Sociedad de la información  </a:t>
          </a:r>
          <a:endParaRPr lang="es-AR" sz="3200" b="1" dirty="0"/>
        </a:p>
      </dgm:t>
    </dgm:pt>
    <dgm:pt modelId="{35A4B0EF-CF96-4693-B4C9-976CAF3663F0}" type="parTrans" cxnId="{E17DAF0F-A56C-4867-9708-38861D7C40A9}">
      <dgm:prSet/>
      <dgm:spPr/>
      <dgm:t>
        <a:bodyPr/>
        <a:lstStyle/>
        <a:p>
          <a:endParaRPr lang="es-AR"/>
        </a:p>
      </dgm:t>
    </dgm:pt>
    <dgm:pt modelId="{76521EBB-5EFA-4C62-B940-8BC8456759D3}" type="sibTrans" cxnId="{E17DAF0F-A56C-4867-9708-38861D7C40A9}">
      <dgm:prSet/>
      <dgm:spPr/>
      <dgm:t>
        <a:bodyPr/>
        <a:lstStyle/>
        <a:p>
          <a:endParaRPr lang="es-AR"/>
        </a:p>
      </dgm:t>
    </dgm:pt>
    <dgm:pt modelId="{970C9E9E-371C-444B-9AD5-1C82B8B5A111}">
      <dgm:prSet phldrT="[Texto]" custT="1"/>
      <dgm:spPr/>
      <dgm:t>
        <a:bodyPr/>
        <a:lstStyle/>
        <a:p>
          <a:pPr algn="ctr"/>
          <a:r>
            <a:rPr lang="es-AR" sz="3200" b="1" smtClean="0"/>
            <a:t>APRENDER A APRENDER </a:t>
          </a:r>
          <a:endParaRPr lang="es-AR" sz="3200" b="1" dirty="0"/>
        </a:p>
      </dgm:t>
    </dgm:pt>
    <dgm:pt modelId="{4F1929D4-F341-40B6-B280-514E4815C98F}" type="parTrans" cxnId="{9D5C5C66-7CEB-4447-A681-A4B3C2FC6657}">
      <dgm:prSet/>
      <dgm:spPr/>
      <dgm:t>
        <a:bodyPr/>
        <a:lstStyle/>
        <a:p>
          <a:endParaRPr lang="es-AR"/>
        </a:p>
      </dgm:t>
    </dgm:pt>
    <dgm:pt modelId="{6764A05A-DECD-4C5A-B265-63F47CF2E78C}" type="sibTrans" cxnId="{9D5C5C66-7CEB-4447-A681-A4B3C2FC6657}">
      <dgm:prSet/>
      <dgm:spPr/>
      <dgm:t>
        <a:bodyPr/>
        <a:lstStyle/>
        <a:p>
          <a:endParaRPr lang="es-AR"/>
        </a:p>
      </dgm:t>
    </dgm:pt>
    <dgm:pt modelId="{AD861583-6760-4090-AA89-10B7F751452E}" type="pres">
      <dgm:prSet presAssocID="{798B76A3-9E14-4A5F-974C-607B92D017B3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AR"/>
        </a:p>
      </dgm:t>
    </dgm:pt>
    <dgm:pt modelId="{702AA1FA-8A18-42D8-8D2C-59188C403AB7}" type="pres">
      <dgm:prSet presAssocID="{9214FB72-19D5-4F44-AB35-E0D109A4F3C0}" presName="parentLin" presStyleCnt="0"/>
      <dgm:spPr/>
      <dgm:t>
        <a:bodyPr/>
        <a:lstStyle/>
        <a:p>
          <a:endParaRPr lang="es-AR"/>
        </a:p>
      </dgm:t>
    </dgm:pt>
    <dgm:pt modelId="{15DD5BEA-42A4-4BE7-885A-D576B74EBF61}" type="pres">
      <dgm:prSet presAssocID="{9214FB72-19D5-4F44-AB35-E0D109A4F3C0}" presName="parentLeftMargin" presStyleLbl="node1" presStyleIdx="0" presStyleCnt="4"/>
      <dgm:spPr/>
      <dgm:t>
        <a:bodyPr/>
        <a:lstStyle/>
        <a:p>
          <a:endParaRPr lang="es-AR"/>
        </a:p>
      </dgm:t>
    </dgm:pt>
    <dgm:pt modelId="{4C28DC11-908F-4479-B9FA-4A7C5A42ADAB}" type="pres">
      <dgm:prSet presAssocID="{9214FB72-19D5-4F44-AB35-E0D109A4F3C0}" presName="parentText" presStyleLbl="node1" presStyleIdx="0" presStyleCnt="4" custScaleX="99278" custLinFactX="5460" custLinFactNeighborX="100000" custLinFactNeighborY="-25660">
        <dgm:presLayoutVars>
          <dgm:chMax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83FC88EC-EA57-4607-A4CA-7DADBC5385FF}" type="pres">
      <dgm:prSet presAssocID="{9214FB72-19D5-4F44-AB35-E0D109A4F3C0}" presName="negativeSpace" presStyleCnt="0"/>
      <dgm:spPr/>
      <dgm:t>
        <a:bodyPr/>
        <a:lstStyle/>
        <a:p>
          <a:endParaRPr lang="es-AR"/>
        </a:p>
      </dgm:t>
    </dgm:pt>
    <dgm:pt modelId="{225B168C-E09D-48F7-8099-51D21B125E83}" type="pres">
      <dgm:prSet presAssocID="{9214FB72-19D5-4F44-AB35-E0D109A4F3C0}" presName="childText" presStyleLbl="conFgAcc1" presStyleIdx="0" presStyleCnt="4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2ACA85EB-7041-4233-94B5-6B5CB1BEE6EF}" type="pres">
      <dgm:prSet presAssocID="{BA4FD110-4A61-4183-B7AD-5C6C1B3C41A2}" presName="spaceBetweenRectangles" presStyleCnt="0"/>
      <dgm:spPr/>
      <dgm:t>
        <a:bodyPr/>
        <a:lstStyle/>
        <a:p>
          <a:endParaRPr lang="es-AR"/>
        </a:p>
      </dgm:t>
    </dgm:pt>
    <dgm:pt modelId="{3576675C-C5B1-42B1-929F-A06AEC1B3A49}" type="pres">
      <dgm:prSet presAssocID="{F49C3B43-BA9E-40B2-B318-231675B29072}" presName="parentLin" presStyleCnt="0"/>
      <dgm:spPr/>
      <dgm:t>
        <a:bodyPr/>
        <a:lstStyle/>
        <a:p>
          <a:endParaRPr lang="es-AR"/>
        </a:p>
      </dgm:t>
    </dgm:pt>
    <dgm:pt modelId="{7A6E6A59-F119-4FCC-92A5-894E2784E95B}" type="pres">
      <dgm:prSet presAssocID="{F49C3B43-BA9E-40B2-B318-231675B29072}" presName="parentLeftMargin" presStyleLbl="node1" presStyleIdx="0" presStyleCnt="4" custScaleX="40566"/>
      <dgm:spPr/>
      <dgm:t>
        <a:bodyPr/>
        <a:lstStyle/>
        <a:p>
          <a:endParaRPr lang="es-AR"/>
        </a:p>
      </dgm:t>
    </dgm:pt>
    <dgm:pt modelId="{84262ECA-48EF-49D9-BF83-08A62C6F5E36}" type="pres">
      <dgm:prSet presAssocID="{F49C3B43-BA9E-40B2-B318-231675B29072}" presName="parentText" presStyleLbl="node1" presStyleIdx="1" presStyleCnt="4" custScaleX="96458" custLinFactX="13769" custLinFactNeighborX="100000" custLinFactNeighborY="3103">
        <dgm:presLayoutVars>
          <dgm:chMax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7C9AD288-7B16-4F65-9141-D4518B66F4C5}" type="pres">
      <dgm:prSet presAssocID="{F49C3B43-BA9E-40B2-B318-231675B29072}" presName="negativeSpace" presStyleCnt="0"/>
      <dgm:spPr/>
      <dgm:t>
        <a:bodyPr/>
        <a:lstStyle/>
        <a:p>
          <a:endParaRPr lang="es-AR"/>
        </a:p>
      </dgm:t>
    </dgm:pt>
    <dgm:pt modelId="{C3EF512F-F712-4F99-A295-FAE518425EB4}" type="pres">
      <dgm:prSet presAssocID="{F49C3B43-BA9E-40B2-B318-231675B29072}" presName="childText" presStyleLbl="conFgAcc1" presStyleIdx="1" presStyleCnt="4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4E2E1097-0F9D-4336-9DC6-CA2D9C5C27DD}" type="pres">
      <dgm:prSet presAssocID="{96A6342E-FCC7-48E0-BE62-C522F2C6CE41}" presName="spaceBetweenRectangles" presStyleCnt="0"/>
      <dgm:spPr/>
      <dgm:t>
        <a:bodyPr/>
        <a:lstStyle/>
        <a:p>
          <a:endParaRPr lang="es-AR"/>
        </a:p>
      </dgm:t>
    </dgm:pt>
    <dgm:pt modelId="{B2FCF128-CA10-414A-85A2-886822CA1201}" type="pres">
      <dgm:prSet presAssocID="{DDB4A7CE-9097-4493-86E1-A673FAA58D5F}" presName="parentLin" presStyleCnt="0"/>
      <dgm:spPr/>
      <dgm:t>
        <a:bodyPr/>
        <a:lstStyle/>
        <a:p>
          <a:endParaRPr lang="es-AR"/>
        </a:p>
      </dgm:t>
    </dgm:pt>
    <dgm:pt modelId="{642000DF-E580-42E8-BB19-22BC92257194}" type="pres">
      <dgm:prSet presAssocID="{DDB4A7CE-9097-4493-86E1-A673FAA58D5F}" presName="parentLeftMargin" presStyleLbl="node1" presStyleIdx="1" presStyleCnt="4" custScaleX="70307" custLinFactX="20331" custLinFactY="-46443" custLinFactNeighborX="100000" custLinFactNeighborY="-100000"/>
      <dgm:spPr/>
      <dgm:t>
        <a:bodyPr/>
        <a:lstStyle/>
        <a:p>
          <a:endParaRPr lang="es-AR"/>
        </a:p>
      </dgm:t>
    </dgm:pt>
    <dgm:pt modelId="{C95D2E16-11E5-4129-9FAB-8FC8DF8EE442}" type="pres">
      <dgm:prSet presAssocID="{DDB4A7CE-9097-4493-86E1-A673FAA58D5F}" presName="parentText" presStyleLbl="node1" presStyleIdx="2" presStyleCnt="4" custScaleX="93929" custLinFactX="12967" custLinFactNeighborX="100000" custLinFactNeighborY="25156">
        <dgm:presLayoutVars>
          <dgm:chMax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16EB8AF8-B133-433A-8E2B-EFE7987C0B14}" type="pres">
      <dgm:prSet presAssocID="{DDB4A7CE-9097-4493-86E1-A673FAA58D5F}" presName="negativeSpace" presStyleCnt="0"/>
      <dgm:spPr/>
      <dgm:t>
        <a:bodyPr/>
        <a:lstStyle/>
        <a:p>
          <a:endParaRPr lang="es-AR"/>
        </a:p>
      </dgm:t>
    </dgm:pt>
    <dgm:pt modelId="{9F0ECA02-5C06-4FB8-8A88-A37B58E64561}" type="pres">
      <dgm:prSet presAssocID="{DDB4A7CE-9097-4493-86E1-A673FAA58D5F}" presName="childText" presStyleLbl="conFgAcc1" presStyleIdx="2" presStyleCnt="4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4E4A6DF3-B139-4E29-8E94-7F7475B03364}" type="pres">
      <dgm:prSet presAssocID="{76521EBB-5EFA-4C62-B940-8BC8456759D3}" presName="spaceBetweenRectangles" presStyleCnt="0"/>
      <dgm:spPr/>
      <dgm:t>
        <a:bodyPr/>
        <a:lstStyle/>
        <a:p>
          <a:endParaRPr lang="es-AR"/>
        </a:p>
      </dgm:t>
    </dgm:pt>
    <dgm:pt modelId="{71C5A20B-2B89-409D-8992-423E5F04F7F5}" type="pres">
      <dgm:prSet presAssocID="{970C9E9E-371C-444B-9AD5-1C82B8B5A111}" presName="parentLin" presStyleCnt="0"/>
      <dgm:spPr/>
      <dgm:t>
        <a:bodyPr/>
        <a:lstStyle/>
        <a:p>
          <a:endParaRPr lang="es-AR"/>
        </a:p>
      </dgm:t>
    </dgm:pt>
    <dgm:pt modelId="{5A748E81-F442-4721-97CF-F5646A42F526}" type="pres">
      <dgm:prSet presAssocID="{970C9E9E-371C-444B-9AD5-1C82B8B5A111}" presName="parentLeftMargin" presStyleLbl="node1" presStyleIdx="2" presStyleCnt="4" custScaleX="70307" custLinFactX="20331" custLinFactY="-46443" custLinFactNeighborX="100000" custLinFactNeighborY="-100000"/>
      <dgm:spPr/>
      <dgm:t>
        <a:bodyPr/>
        <a:lstStyle/>
        <a:p>
          <a:endParaRPr lang="es-AR"/>
        </a:p>
      </dgm:t>
    </dgm:pt>
    <dgm:pt modelId="{274CC11D-EE86-45A2-8499-5BC40261ACCC}" type="pres">
      <dgm:prSet presAssocID="{970C9E9E-371C-444B-9AD5-1C82B8B5A111}" presName="parentText" presStyleLbl="node1" presStyleIdx="3" presStyleCnt="4" custScaleX="121613" custLinFactX="1509" custLinFactNeighborX="100000" custLinFactNeighborY="52314">
        <dgm:presLayoutVars>
          <dgm:chMax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E4C8BE76-2BDC-4A04-A90E-C1AD7AB57DC4}" type="pres">
      <dgm:prSet presAssocID="{970C9E9E-371C-444B-9AD5-1C82B8B5A111}" presName="negativeSpace" presStyleCnt="0"/>
      <dgm:spPr/>
      <dgm:t>
        <a:bodyPr/>
        <a:lstStyle/>
        <a:p>
          <a:endParaRPr lang="es-AR"/>
        </a:p>
      </dgm:t>
    </dgm:pt>
    <dgm:pt modelId="{F03ABABA-2EDD-40D5-8499-388AC0BE2799}" type="pres">
      <dgm:prSet presAssocID="{970C9E9E-371C-444B-9AD5-1C82B8B5A111}" presName="childText" presStyleLbl="conFgAcc1" presStyleIdx="3" presStyleCnt="4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C59BEF10-2FCF-4E53-A9F4-F4FC518B74C2}" srcId="{798B76A3-9E14-4A5F-974C-607B92D017B3}" destId="{F49C3B43-BA9E-40B2-B318-231675B29072}" srcOrd="1" destOrd="0" parTransId="{114F2BFB-9732-425B-AED4-F15995F4F0A0}" sibTransId="{96A6342E-FCC7-48E0-BE62-C522F2C6CE41}"/>
    <dgm:cxn modelId="{C45B0CCE-FAF3-4EEC-838C-A0C6B077FDC0}" type="presOf" srcId="{970C9E9E-371C-444B-9AD5-1C82B8B5A111}" destId="{274CC11D-EE86-45A2-8499-5BC40261ACCC}" srcOrd="1" destOrd="0" presId="urn:microsoft.com/office/officeart/2005/8/layout/list1"/>
    <dgm:cxn modelId="{4DF19E97-FD11-4718-8383-6329C33310DF}" type="presOf" srcId="{F49C3B43-BA9E-40B2-B318-231675B29072}" destId="{7A6E6A59-F119-4FCC-92A5-894E2784E95B}" srcOrd="0" destOrd="0" presId="urn:microsoft.com/office/officeart/2005/8/layout/list1"/>
    <dgm:cxn modelId="{45AA96E6-B072-43E4-BF3A-F6772DBF08D7}" type="presOf" srcId="{798B76A3-9E14-4A5F-974C-607B92D017B3}" destId="{AD861583-6760-4090-AA89-10B7F751452E}" srcOrd="0" destOrd="0" presId="urn:microsoft.com/office/officeart/2005/8/layout/list1"/>
    <dgm:cxn modelId="{1B990943-3A1C-4725-9346-7CC0B7044B01}" type="presOf" srcId="{9214FB72-19D5-4F44-AB35-E0D109A4F3C0}" destId="{4C28DC11-908F-4479-B9FA-4A7C5A42ADAB}" srcOrd="1" destOrd="0" presId="urn:microsoft.com/office/officeart/2005/8/layout/list1"/>
    <dgm:cxn modelId="{5D93D1F6-C88D-45E4-8668-504EF9225770}" srcId="{798B76A3-9E14-4A5F-974C-607B92D017B3}" destId="{9214FB72-19D5-4F44-AB35-E0D109A4F3C0}" srcOrd="0" destOrd="0" parTransId="{1D51610A-4620-4690-A1F4-24E971C3D6DB}" sibTransId="{BA4FD110-4A61-4183-B7AD-5C6C1B3C41A2}"/>
    <dgm:cxn modelId="{BE2E0BAB-06A6-494A-BC54-0DD57C1FA6CA}" type="presOf" srcId="{9214FB72-19D5-4F44-AB35-E0D109A4F3C0}" destId="{15DD5BEA-42A4-4BE7-885A-D576B74EBF61}" srcOrd="0" destOrd="0" presId="urn:microsoft.com/office/officeart/2005/8/layout/list1"/>
    <dgm:cxn modelId="{9D5C5C66-7CEB-4447-A681-A4B3C2FC6657}" srcId="{798B76A3-9E14-4A5F-974C-607B92D017B3}" destId="{970C9E9E-371C-444B-9AD5-1C82B8B5A111}" srcOrd="3" destOrd="0" parTransId="{4F1929D4-F341-40B6-B280-514E4815C98F}" sibTransId="{6764A05A-DECD-4C5A-B265-63F47CF2E78C}"/>
    <dgm:cxn modelId="{C72A18CE-6596-4BD4-A8FA-F8A894A3130C}" type="presOf" srcId="{DDB4A7CE-9097-4493-86E1-A673FAA58D5F}" destId="{C95D2E16-11E5-4129-9FAB-8FC8DF8EE442}" srcOrd="1" destOrd="0" presId="urn:microsoft.com/office/officeart/2005/8/layout/list1"/>
    <dgm:cxn modelId="{2D046665-3319-43BF-82FA-02AEA43C4549}" type="presOf" srcId="{F49C3B43-BA9E-40B2-B318-231675B29072}" destId="{84262ECA-48EF-49D9-BF83-08A62C6F5E36}" srcOrd="1" destOrd="0" presId="urn:microsoft.com/office/officeart/2005/8/layout/list1"/>
    <dgm:cxn modelId="{8163DED5-A223-4BCD-8700-84FCBF0541E6}" type="presOf" srcId="{970C9E9E-371C-444B-9AD5-1C82B8B5A111}" destId="{5A748E81-F442-4721-97CF-F5646A42F526}" srcOrd="0" destOrd="0" presId="urn:microsoft.com/office/officeart/2005/8/layout/list1"/>
    <dgm:cxn modelId="{E17DAF0F-A56C-4867-9708-38861D7C40A9}" srcId="{798B76A3-9E14-4A5F-974C-607B92D017B3}" destId="{DDB4A7CE-9097-4493-86E1-A673FAA58D5F}" srcOrd="2" destOrd="0" parTransId="{35A4B0EF-CF96-4693-B4C9-976CAF3663F0}" sibTransId="{76521EBB-5EFA-4C62-B940-8BC8456759D3}"/>
    <dgm:cxn modelId="{163FC612-8CB3-46C0-8BF8-09B1022A341F}" type="presOf" srcId="{DDB4A7CE-9097-4493-86E1-A673FAA58D5F}" destId="{642000DF-E580-42E8-BB19-22BC92257194}" srcOrd="0" destOrd="0" presId="urn:microsoft.com/office/officeart/2005/8/layout/list1"/>
    <dgm:cxn modelId="{F4FA9635-83CE-436F-AC1B-DB81AC402AF0}" type="presParOf" srcId="{AD861583-6760-4090-AA89-10B7F751452E}" destId="{702AA1FA-8A18-42D8-8D2C-59188C403AB7}" srcOrd="0" destOrd="0" presId="urn:microsoft.com/office/officeart/2005/8/layout/list1"/>
    <dgm:cxn modelId="{D81A8BB2-DBEE-4A37-BF01-F695556A9E9A}" type="presParOf" srcId="{702AA1FA-8A18-42D8-8D2C-59188C403AB7}" destId="{15DD5BEA-42A4-4BE7-885A-D576B74EBF61}" srcOrd="0" destOrd="0" presId="urn:microsoft.com/office/officeart/2005/8/layout/list1"/>
    <dgm:cxn modelId="{2B954D9D-3D72-46FD-8D73-26F95370B524}" type="presParOf" srcId="{702AA1FA-8A18-42D8-8D2C-59188C403AB7}" destId="{4C28DC11-908F-4479-B9FA-4A7C5A42ADAB}" srcOrd="1" destOrd="0" presId="urn:microsoft.com/office/officeart/2005/8/layout/list1"/>
    <dgm:cxn modelId="{D57B39F0-D935-4875-866D-E27309DAE0ED}" type="presParOf" srcId="{AD861583-6760-4090-AA89-10B7F751452E}" destId="{83FC88EC-EA57-4607-A4CA-7DADBC5385FF}" srcOrd="1" destOrd="0" presId="urn:microsoft.com/office/officeart/2005/8/layout/list1"/>
    <dgm:cxn modelId="{734940B9-5D28-4C54-8BD3-67F38BAED980}" type="presParOf" srcId="{AD861583-6760-4090-AA89-10B7F751452E}" destId="{225B168C-E09D-48F7-8099-51D21B125E83}" srcOrd="2" destOrd="0" presId="urn:microsoft.com/office/officeart/2005/8/layout/list1"/>
    <dgm:cxn modelId="{62F2EB1B-2C5D-4AB5-B2F9-286691F70FC2}" type="presParOf" srcId="{AD861583-6760-4090-AA89-10B7F751452E}" destId="{2ACA85EB-7041-4233-94B5-6B5CB1BEE6EF}" srcOrd="3" destOrd="0" presId="urn:microsoft.com/office/officeart/2005/8/layout/list1"/>
    <dgm:cxn modelId="{39AA1056-8A35-4768-B178-E33762838F2E}" type="presParOf" srcId="{AD861583-6760-4090-AA89-10B7F751452E}" destId="{3576675C-C5B1-42B1-929F-A06AEC1B3A49}" srcOrd="4" destOrd="0" presId="urn:microsoft.com/office/officeart/2005/8/layout/list1"/>
    <dgm:cxn modelId="{6E1A83FF-4FDD-4B25-8869-56ACA9FFD59F}" type="presParOf" srcId="{3576675C-C5B1-42B1-929F-A06AEC1B3A49}" destId="{7A6E6A59-F119-4FCC-92A5-894E2784E95B}" srcOrd="0" destOrd="0" presId="urn:microsoft.com/office/officeart/2005/8/layout/list1"/>
    <dgm:cxn modelId="{676EE3AC-8D92-48B0-8DB1-FEE1FDF36B70}" type="presParOf" srcId="{3576675C-C5B1-42B1-929F-A06AEC1B3A49}" destId="{84262ECA-48EF-49D9-BF83-08A62C6F5E36}" srcOrd="1" destOrd="0" presId="urn:microsoft.com/office/officeart/2005/8/layout/list1"/>
    <dgm:cxn modelId="{A755FCD2-E47E-4E75-8029-F16A1D0A142A}" type="presParOf" srcId="{AD861583-6760-4090-AA89-10B7F751452E}" destId="{7C9AD288-7B16-4F65-9141-D4518B66F4C5}" srcOrd="5" destOrd="0" presId="urn:microsoft.com/office/officeart/2005/8/layout/list1"/>
    <dgm:cxn modelId="{FB690F52-F020-4398-8C44-47645B9EFCF4}" type="presParOf" srcId="{AD861583-6760-4090-AA89-10B7F751452E}" destId="{C3EF512F-F712-4F99-A295-FAE518425EB4}" srcOrd="6" destOrd="0" presId="urn:microsoft.com/office/officeart/2005/8/layout/list1"/>
    <dgm:cxn modelId="{A9386D4C-9BC1-4CA4-8A8D-F3ABFF878F1B}" type="presParOf" srcId="{AD861583-6760-4090-AA89-10B7F751452E}" destId="{4E2E1097-0F9D-4336-9DC6-CA2D9C5C27DD}" srcOrd="7" destOrd="0" presId="urn:microsoft.com/office/officeart/2005/8/layout/list1"/>
    <dgm:cxn modelId="{2AC8511D-36D1-4ABA-B84E-4D12F72896E8}" type="presParOf" srcId="{AD861583-6760-4090-AA89-10B7F751452E}" destId="{B2FCF128-CA10-414A-85A2-886822CA1201}" srcOrd="8" destOrd="0" presId="urn:microsoft.com/office/officeart/2005/8/layout/list1"/>
    <dgm:cxn modelId="{941617EC-F1B0-4B57-A15B-465E0285D7AB}" type="presParOf" srcId="{B2FCF128-CA10-414A-85A2-886822CA1201}" destId="{642000DF-E580-42E8-BB19-22BC92257194}" srcOrd="0" destOrd="0" presId="urn:microsoft.com/office/officeart/2005/8/layout/list1"/>
    <dgm:cxn modelId="{D20BBEEA-5416-4830-A8AC-584A9041E38D}" type="presParOf" srcId="{B2FCF128-CA10-414A-85A2-886822CA1201}" destId="{C95D2E16-11E5-4129-9FAB-8FC8DF8EE442}" srcOrd="1" destOrd="0" presId="urn:microsoft.com/office/officeart/2005/8/layout/list1"/>
    <dgm:cxn modelId="{38B64FA7-A475-4888-BDCF-82A65755949E}" type="presParOf" srcId="{AD861583-6760-4090-AA89-10B7F751452E}" destId="{16EB8AF8-B133-433A-8E2B-EFE7987C0B14}" srcOrd="9" destOrd="0" presId="urn:microsoft.com/office/officeart/2005/8/layout/list1"/>
    <dgm:cxn modelId="{34480BCB-7494-47C6-8A65-468D99CD58AA}" type="presParOf" srcId="{AD861583-6760-4090-AA89-10B7F751452E}" destId="{9F0ECA02-5C06-4FB8-8A88-A37B58E64561}" srcOrd="10" destOrd="0" presId="urn:microsoft.com/office/officeart/2005/8/layout/list1"/>
    <dgm:cxn modelId="{67D4D175-0E9A-42DA-A7B4-8C94FE6EC5C6}" type="presParOf" srcId="{AD861583-6760-4090-AA89-10B7F751452E}" destId="{4E4A6DF3-B139-4E29-8E94-7F7475B03364}" srcOrd="11" destOrd="0" presId="urn:microsoft.com/office/officeart/2005/8/layout/list1"/>
    <dgm:cxn modelId="{180E4A22-36D5-43AA-B63B-C33C6D79E06D}" type="presParOf" srcId="{AD861583-6760-4090-AA89-10B7F751452E}" destId="{71C5A20B-2B89-409D-8992-423E5F04F7F5}" srcOrd="12" destOrd="0" presId="urn:microsoft.com/office/officeart/2005/8/layout/list1"/>
    <dgm:cxn modelId="{6B61187E-8DA0-4B79-829E-3809764A78E2}" type="presParOf" srcId="{71C5A20B-2B89-409D-8992-423E5F04F7F5}" destId="{5A748E81-F442-4721-97CF-F5646A42F526}" srcOrd="0" destOrd="0" presId="urn:microsoft.com/office/officeart/2005/8/layout/list1"/>
    <dgm:cxn modelId="{964010FE-36D5-4C7D-8AAD-C744B5926DFA}" type="presParOf" srcId="{71C5A20B-2B89-409D-8992-423E5F04F7F5}" destId="{274CC11D-EE86-45A2-8499-5BC40261ACCC}" srcOrd="1" destOrd="0" presId="urn:microsoft.com/office/officeart/2005/8/layout/list1"/>
    <dgm:cxn modelId="{65AA16B6-4A44-40D9-8CDD-AC0F6C680592}" type="presParOf" srcId="{AD861583-6760-4090-AA89-10B7F751452E}" destId="{E4C8BE76-2BDC-4A04-A90E-C1AD7AB57DC4}" srcOrd="13" destOrd="0" presId="urn:microsoft.com/office/officeart/2005/8/layout/list1"/>
    <dgm:cxn modelId="{A8912D18-41D8-4CAB-B84A-1367B77747A8}" type="presParOf" srcId="{AD861583-6760-4090-AA89-10B7F751452E}" destId="{F03ABABA-2EDD-40D5-8499-388AC0BE2799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F661A6-B0D0-4E1A-AD70-D359C264C96E}">
      <dsp:nvSpPr>
        <dsp:cNvPr id="0" name=""/>
        <dsp:cNvSpPr/>
      </dsp:nvSpPr>
      <dsp:spPr>
        <a:xfrm>
          <a:off x="0" y="1496937"/>
          <a:ext cx="7560840" cy="88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5C9F792-CD9D-4E96-82BE-520E63A3F1DF}">
      <dsp:nvSpPr>
        <dsp:cNvPr id="0" name=""/>
        <dsp:cNvSpPr/>
      </dsp:nvSpPr>
      <dsp:spPr>
        <a:xfrm>
          <a:off x="468927" y="116571"/>
          <a:ext cx="6990767" cy="196828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20000"/>
                <a:satMod val="180000"/>
                <a:lumMod val="98000"/>
              </a:schemeClr>
            </a:gs>
            <a:gs pos="40000">
              <a:schemeClr val="accent1">
                <a:hueOff val="0"/>
                <a:satOff val="0"/>
                <a:lumOff val="0"/>
                <a:alphaOff val="0"/>
                <a:tint val="30000"/>
                <a:satMod val="260000"/>
                <a:lumMod val="8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atMod val="110000"/>
                <a:lumMod val="100000"/>
              </a:schemeClr>
            </a:gs>
          </a:gsLst>
          <a:lin ang="504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0047" tIns="0" rIns="200047" bIns="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AR" sz="3200" b="1" kern="1200" dirty="0" smtClean="0"/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AR" sz="3200" b="1" kern="1200" dirty="0" smtClean="0"/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3200" b="1" kern="1200" dirty="0" smtClean="0"/>
            <a:t>Competencias UNESCO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3200" b="1" kern="1200" dirty="0" smtClean="0"/>
            <a:t>Capacidades complejas que desarrolla una persona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AR" sz="3200" b="1" kern="1200" dirty="0" smtClean="0"/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3200" b="1" kern="1200" dirty="0" smtClean="0"/>
            <a:t> </a:t>
          </a:r>
          <a:endParaRPr lang="es-AR" sz="3200" b="1" kern="1200" dirty="0"/>
        </a:p>
      </dsp:txBody>
      <dsp:txXfrm>
        <a:off x="565011" y="212655"/>
        <a:ext cx="6798599" cy="1776119"/>
      </dsp:txXfrm>
    </dsp:sp>
    <dsp:sp modelId="{25966D0D-89AB-4A83-A0B1-C7660C80CA76}">
      <dsp:nvSpPr>
        <dsp:cNvPr id="0" name=""/>
        <dsp:cNvSpPr/>
      </dsp:nvSpPr>
      <dsp:spPr>
        <a:xfrm>
          <a:off x="0" y="3321222"/>
          <a:ext cx="7560840" cy="88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0202112-FC2F-4B0C-A26F-AD63D3AF29FE}">
      <dsp:nvSpPr>
        <dsp:cNvPr id="0" name=""/>
        <dsp:cNvSpPr/>
      </dsp:nvSpPr>
      <dsp:spPr>
        <a:xfrm>
          <a:off x="361428" y="2567937"/>
          <a:ext cx="7195881" cy="126988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20000"/>
                <a:satMod val="180000"/>
                <a:lumMod val="98000"/>
              </a:schemeClr>
            </a:gs>
            <a:gs pos="40000">
              <a:schemeClr val="accent1">
                <a:hueOff val="0"/>
                <a:satOff val="0"/>
                <a:lumOff val="0"/>
                <a:alphaOff val="0"/>
                <a:tint val="30000"/>
                <a:satMod val="260000"/>
                <a:lumMod val="8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atMod val="110000"/>
                <a:lumMod val="100000"/>
              </a:schemeClr>
            </a:gs>
          </a:gsLst>
          <a:lin ang="504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0047" tIns="0" rIns="200047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500" kern="1200" dirty="0" smtClean="0"/>
            <a:t> </a:t>
          </a:r>
          <a:r>
            <a:rPr lang="es-AR" sz="2500" b="1" kern="1200" dirty="0" smtClean="0"/>
            <a:t>Técnico-Profesional</a:t>
          </a:r>
          <a:endParaRPr lang="es-AR" sz="3200" b="1" kern="1200" dirty="0"/>
        </a:p>
      </dsp:txBody>
      <dsp:txXfrm>
        <a:off x="423419" y="2629928"/>
        <a:ext cx="7071899" cy="11459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A4DB6B-B205-43A2-925B-5BE6D75638EC}">
      <dsp:nvSpPr>
        <dsp:cNvPr id="0" name=""/>
        <dsp:cNvSpPr/>
      </dsp:nvSpPr>
      <dsp:spPr>
        <a:xfrm>
          <a:off x="155979" y="3021"/>
          <a:ext cx="6772214" cy="89026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20000"/>
                <a:satMod val="180000"/>
                <a:lumMod val="98000"/>
              </a:schemeClr>
            </a:gs>
            <a:gs pos="40000">
              <a:schemeClr val="accent1">
                <a:hueOff val="0"/>
                <a:satOff val="0"/>
                <a:lumOff val="0"/>
                <a:alphaOff val="0"/>
                <a:tint val="30000"/>
                <a:satMod val="260000"/>
                <a:lumMod val="8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atMod val="110000"/>
                <a:lumMod val="100000"/>
              </a:schemeClr>
            </a:gs>
          </a:gsLst>
          <a:lin ang="504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3600" b="1" kern="1200" smtClean="0"/>
            <a:t>Nuevas demandas laborales</a:t>
          </a:r>
          <a:endParaRPr lang="es-AR" sz="3600" b="1" kern="1200" dirty="0"/>
        </a:p>
      </dsp:txBody>
      <dsp:txXfrm>
        <a:off x="182054" y="29096"/>
        <a:ext cx="6720064" cy="838113"/>
      </dsp:txXfrm>
    </dsp:sp>
    <dsp:sp modelId="{5E085624-BA7C-418D-BA27-260CFF9B3F1C}">
      <dsp:nvSpPr>
        <dsp:cNvPr id="0" name=""/>
        <dsp:cNvSpPr/>
      </dsp:nvSpPr>
      <dsp:spPr>
        <a:xfrm rot="5342719">
          <a:off x="3385035" y="917219"/>
          <a:ext cx="336412" cy="400618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20000"/>
                <a:satMod val="180000"/>
                <a:lumMod val="98000"/>
              </a:schemeClr>
            </a:gs>
            <a:gs pos="40000">
              <a:schemeClr val="accent1">
                <a:tint val="60000"/>
                <a:hueOff val="0"/>
                <a:satOff val="0"/>
                <a:lumOff val="0"/>
                <a:alphaOff val="0"/>
                <a:tint val="30000"/>
                <a:satMod val="260000"/>
                <a:lumMod val="84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atMod val="110000"/>
                <a:lumMod val="100000"/>
              </a:schemeClr>
            </a:gs>
          </a:gsLst>
          <a:lin ang="5040000" scaled="1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AR" sz="1600" kern="1200"/>
        </a:p>
      </dsp:txBody>
      <dsp:txXfrm rot="-5400000">
        <a:off x="3432215" y="949329"/>
        <a:ext cx="240370" cy="235488"/>
      </dsp:txXfrm>
    </dsp:sp>
    <dsp:sp modelId="{936F75E5-751E-467F-8CD7-0566C7E0D604}">
      <dsp:nvSpPr>
        <dsp:cNvPr id="0" name=""/>
        <dsp:cNvSpPr/>
      </dsp:nvSpPr>
      <dsp:spPr>
        <a:xfrm>
          <a:off x="0" y="1341773"/>
          <a:ext cx="7128792" cy="89026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20000"/>
                <a:satMod val="180000"/>
                <a:lumMod val="98000"/>
              </a:schemeClr>
            </a:gs>
            <a:gs pos="40000">
              <a:schemeClr val="accent1">
                <a:hueOff val="0"/>
                <a:satOff val="0"/>
                <a:lumOff val="0"/>
                <a:alphaOff val="0"/>
                <a:tint val="30000"/>
                <a:satMod val="260000"/>
                <a:lumMod val="8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atMod val="110000"/>
                <a:lumMod val="100000"/>
              </a:schemeClr>
            </a:gs>
          </a:gsLst>
          <a:lin ang="504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3600" b="1" kern="1200" smtClean="0"/>
            <a:t>Capacidad creativa </a:t>
          </a:r>
          <a:endParaRPr lang="es-AR" sz="3600" b="1" kern="1200" dirty="0"/>
        </a:p>
      </dsp:txBody>
      <dsp:txXfrm>
        <a:off x="26075" y="1367848"/>
        <a:ext cx="7076642" cy="838113"/>
      </dsp:txXfrm>
    </dsp:sp>
    <dsp:sp modelId="{3CC762F4-92B9-4B46-91ED-56305A2B6FE8}">
      <dsp:nvSpPr>
        <dsp:cNvPr id="0" name=""/>
        <dsp:cNvSpPr/>
      </dsp:nvSpPr>
      <dsp:spPr>
        <a:xfrm rot="5400000">
          <a:off x="3397471" y="2254293"/>
          <a:ext cx="333848" cy="400618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20000"/>
                <a:satMod val="180000"/>
                <a:lumMod val="98000"/>
              </a:schemeClr>
            </a:gs>
            <a:gs pos="40000">
              <a:schemeClr val="accent1">
                <a:tint val="60000"/>
                <a:hueOff val="0"/>
                <a:satOff val="0"/>
                <a:lumOff val="0"/>
                <a:alphaOff val="0"/>
                <a:tint val="30000"/>
                <a:satMod val="260000"/>
                <a:lumMod val="84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atMod val="110000"/>
                <a:lumMod val="100000"/>
              </a:schemeClr>
            </a:gs>
          </a:gsLst>
          <a:lin ang="5040000" scaled="1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AR" sz="1600" kern="1200"/>
        </a:p>
      </dsp:txBody>
      <dsp:txXfrm rot="-5400000">
        <a:off x="3444210" y="2287678"/>
        <a:ext cx="240370" cy="233694"/>
      </dsp:txXfrm>
    </dsp:sp>
    <dsp:sp modelId="{4BDA2322-86F9-43B2-8E9C-68ADF8FE60AC}">
      <dsp:nvSpPr>
        <dsp:cNvPr id="0" name=""/>
        <dsp:cNvSpPr/>
      </dsp:nvSpPr>
      <dsp:spPr>
        <a:xfrm>
          <a:off x="144015" y="2677169"/>
          <a:ext cx="6840761" cy="89026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20000"/>
                <a:satMod val="180000"/>
                <a:lumMod val="98000"/>
              </a:schemeClr>
            </a:gs>
            <a:gs pos="40000">
              <a:schemeClr val="accent1">
                <a:hueOff val="0"/>
                <a:satOff val="0"/>
                <a:lumOff val="0"/>
                <a:alphaOff val="0"/>
                <a:tint val="30000"/>
                <a:satMod val="260000"/>
                <a:lumMod val="8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atMod val="110000"/>
                <a:lumMod val="100000"/>
              </a:schemeClr>
            </a:gs>
          </a:gsLst>
          <a:lin ang="504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3400" b="1" kern="1200" smtClean="0"/>
            <a:t>Desarrollo de la potencialidad</a:t>
          </a:r>
          <a:endParaRPr lang="es-AR" sz="3400" b="1" kern="1200" dirty="0"/>
        </a:p>
      </dsp:txBody>
      <dsp:txXfrm>
        <a:off x="170090" y="2703244"/>
        <a:ext cx="6788611" cy="838113"/>
      </dsp:txXfrm>
    </dsp:sp>
    <dsp:sp modelId="{99D7ED7F-38A9-40BB-882F-F0E94E1CC3AB}">
      <dsp:nvSpPr>
        <dsp:cNvPr id="0" name=""/>
        <dsp:cNvSpPr/>
      </dsp:nvSpPr>
      <dsp:spPr>
        <a:xfrm rot="5400000">
          <a:off x="3397471" y="3589689"/>
          <a:ext cx="333848" cy="400618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20000"/>
                <a:satMod val="180000"/>
                <a:lumMod val="98000"/>
              </a:schemeClr>
            </a:gs>
            <a:gs pos="40000">
              <a:schemeClr val="accent1">
                <a:tint val="60000"/>
                <a:hueOff val="0"/>
                <a:satOff val="0"/>
                <a:lumOff val="0"/>
                <a:alphaOff val="0"/>
                <a:tint val="30000"/>
                <a:satMod val="260000"/>
                <a:lumMod val="84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atMod val="110000"/>
                <a:lumMod val="100000"/>
              </a:schemeClr>
            </a:gs>
          </a:gsLst>
          <a:lin ang="5040000" scaled="1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AR" sz="1600" kern="1200"/>
        </a:p>
      </dsp:txBody>
      <dsp:txXfrm rot="-5400000">
        <a:off x="3444210" y="3623074"/>
        <a:ext cx="240370" cy="233694"/>
      </dsp:txXfrm>
    </dsp:sp>
    <dsp:sp modelId="{9A038680-373C-4A07-917A-8342AB9CD8D9}">
      <dsp:nvSpPr>
        <dsp:cNvPr id="0" name=""/>
        <dsp:cNvSpPr/>
      </dsp:nvSpPr>
      <dsp:spPr>
        <a:xfrm>
          <a:off x="144015" y="4012565"/>
          <a:ext cx="6840761" cy="130964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20000"/>
                <a:satMod val="180000"/>
                <a:lumMod val="98000"/>
              </a:schemeClr>
            </a:gs>
            <a:gs pos="40000">
              <a:schemeClr val="accent1">
                <a:hueOff val="0"/>
                <a:satOff val="0"/>
                <a:lumOff val="0"/>
                <a:alphaOff val="0"/>
                <a:tint val="30000"/>
                <a:satMod val="260000"/>
                <a:lumMod val="8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atMod val="110000"/>
                <a:lumMod val="100000"/>
              </a:schemeClr>
            </a:gs>
          </a:gsLst>
          <a:lin ang="504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3600" b="1" kern="1200" smtClean="0"/>
            <a:t>Competencias para trabajar en grupos</a:t>
          </a:r>
          <a:endParaRPr lang="es-AR" sz="3600" b="1" kern="1200" dirty="0"/>
        </a:p>
      </dsp:txBody>
      <dsp:txXfrm>
        <a:off x="182373" y="4050923"/>
        <a:ext cx="6764045" cy="123293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5B168C-E09D-48F7-8099-51D21B125E83}">
      <dsp:nvSpPr>
        <dsp:cNvPr id="0" name=""/>
        <dsp:cNvSpPr/>
      </dsp:nvSpPr>
      <dsp:spPr>
        <a:xfrm>
          <a:off x="0" y="499996"/>
          <a:ext cx="7776864" cy="80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C28DC11-908F-4479-B9FA-4A7C5A42ADAB}">
      <dsp:nvSpPr>
        <dsp:cNvPr id="0" name=""/>
        <dsp:cNvSpPr/>
      </dsp:nvSpPr>
      <dsp:spPr>
        <a:xfrm>
          <a:off x="1074918" y="0"/>
          <a:ext cx="5404500" cy="9446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20000"/>
                <a:satMod val="180000"/>
                <a:lumMod val="98000"/>
              </a:schemeClr>
            </a:gs>
            <a:gs pos="40000">
              <a:schemeClr val="accent1">
                <a:hueOff val="0"/>
                <a:satOff val="0"/>
                <a:lumOff val="0"/>
                <a:alphaOff val="0"/>
                <a:tint val="30000"/>
                <a:satMod val="260000"/>
                <a:lumMod val="8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atMod val="110000"/>
                <a:lumMod val="100000"/>
              </a:schemeClr>
            </a:gs>
          </a:gsLst>
          <a:lin ang="504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5763" tIns="0" rIns="205763" bIns="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3200" b="1" kern="1200" dirty="0" smtClean="0"/>
            <a:t>Nuevos roles docentes</a:t>
          </a:r>
          <a:endParaRPr lang="es-AR" sz="3200" b="1" kern="1200" dirty="0"/>
        </a:p>
      </dsp:txBody>
      <dsp:txXfrm>
        <a:off x="1121032" y="46114"/>
        <a:ext cx="5312272" cy="852412"/>
      </dsp:txXfrm>
    </dsp:sp>
    <dsp:sp modelId="{C3EF512F-F712-4F99-A295-FAE518425EB4}">
      <dsp:nvSpPr>
        <dsp:cNvPr id="0" name=""/>
        <dsp:cNvSpPr/>
      </dsp:nvSpPr>
      <dsp:spPr>
        <a:xfrm>
          <a:off x="0" y="1951516"/>
          <a:ext cx="7776864" cy="80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4262ECA-48EF-49D9-BF83-08A62C6F5E36}">
      <dsp:nvSpPr>
        <dsp:cNvPr id="0" name=""/>
        <dsp:cNvSpPr/>
      </dsp:nvSpPr>
      <dsp:spPr>
        <a:xfrm>
          <a:off x="1296138" y="1508508"/>
          <a:ext cx="5250985" cy="9446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20000"/>
                <a:satMod val="180000"/>
                <a:lumMod val="98000"/>
              </a:schemeClr>
            </a:gs>
            <a:gs pos="40000">
              <a:schemeClr val="accent1">
                <a:hueOff val="0"/>
                <a:satOff val="0"/>
                <a:lumOff val="0"/>
                <a:alphaOff val="0"/>
                <a:tint val="30000"/>
                <a:satMod val="260000"/>
                <a:lumMod val="8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atMod val="110000"/>
                <a:lumMod val="100000"/>
              </a:schemeClr>
            </a:gs>
          </a:gsLst>
          <a:lin ang="504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5763" tIns="0" rIns="205763" bIns="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3200" b="1" kern="1200" smtClean="0"/>
            <a:t>Sociedad Actual </a:t>
          </a:r>
          <a:endParaRPr lang="es-AR" sz="3200" b="1" kern="1200" dirty="0"/>
        </a:p>
      </dsp:txBody>
      <dsp:txXfrm>
        <a:off x="1342252" y="1554622"/>
        <a:ext cx="5158757" cy="852412"/>
      </dsp:txXfrm>
    </dsp:sp>
    <dsp:sp modelId="{9F0ECA02-5C06-4FB8-8A88-A37B58E64561}">
      <dsp:nvSpPr>
        <dsp:cNvPr id="0" name=""/>
        <dsp:cNvSpPr/>
      </dsp:nvSpPr>
      <dsp:spPr>
        <a:xfrm>
          <a:off x="0" y="3403036"/>
          <a:ext cx="7776864" cy="80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95D2E16-11E5-4129-9FAB-8FC8DF8EE442}">
      <dsp:nvSpPr>
        <dsp:cNvPr id="0" name=""/>
        <dsp:cNvSpPr/>
      </dsp:nvSpPr>
      <dsp:spPr>
        <a:xfrm>
          <a:off x="1368125" y="3168349"/>
          <a:ext cx="5113311" cy="9446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20000"/>
                <a:satMod val="180000"/>
                <a:lumMod val="98000"/>
              </a:schemeClr>
            </a:gs>
            <a:gs pos="40000">
              <a:schemeClr val="accent1">
                <a:hueOff val="0"/>
                <a:satOff val="0"/>
                <a:lumOff val="0"/>
                <a:alphaOff val="0"/>
                <a:tint val="30000"/>
                <a:satMod val="260000"/>
                <a:lumMod val="8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atMod val="110000"/>
                <a:lumMod val="100000"/>
              </a:schemeClr>
            </a:gs>
          </a:gsLst>
          <a:lin ang="504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5763" tIns="0" rIns="205763" bIns="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3200" b="1" kern="1200" smtClean="0"/>
            <a:t>Sociedad de la información  </a:t>
          </a:r>
          <a:endParaRPr lang="es-AR" sz="3200" b="1" kern="1200" dirty="0"/>
        </a:p>
      </dsp:txBody>
      <dsp:txXfrm>
        <a:off x="1414239" y="3214463"/>
        <a:ext cx="5021083" cy="852412"/>
      </dsp:txXfrm>
    </dsp:sp>
    <dsp:sp modelId="{F03ABABA-2EDD-40D5-8499-388AC0BE2799}">
      <dsp:nvSpPr>
        <dsp:cNvPr id="0" name=""/>
        <dsp:cNvSpPr/>
      </dsp:nvSpPr>
      <dsp:spPr>
        <a:xfrm>
          <a:off x="0" y="4854556"/>
          <a:ext cx="7776864" cy="80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74CC11D-EE86-45A2-8499-5BC40261ACCC}">
      <dsp:nvSpPr>
        <dsp:cNvPr id="0" name=""/>
        <dsp:cNvSpPr/>
      </dsp:nvSpPr>
      <dsp:spPr>
        <a:xfrm>
          <a:off x="744374" y="4743992"/>
          <a:ext cx="6620374" cy="9446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20000"/>
                <a:satMod val="180000"/>
                <a:lumMod val="98000"/>
              </a:schemeClr>
            </a:gs>
            <a:gs pos="40000">
              <a:schemeClr val="accent1">
                <a:hueOff val="0"/>
                <a:satOff val="0"/>
                <a:lumOff val="0"/>
                <a:alphaOff val="0"/>
                <a:tint val="30000"/>
                <a:satMod val="260000"/>
                <a:lumMod val="8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atMod val="110000"/>
                <a:lumMod val="100000"/>
              </a:schemeClr>
            </a:gs>
          </a:gsLst>
          <a:lin ang="504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5763" tIns="0" rIns="205763" bIns="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3200" b="1" kern="1200" smtClean="0"/>
            <a:t>APRENDER A APRENDER </a:t>
          </a:r>
          <a:endParaRPr lang="es-AR" sz="3200" b="1" kern="1200" dirty="0"/>
        </a:p>
      </dsp:txBody>
      <dsp:txXfrm>
        <a:off x="790488" y="4790106"/>
        <a:ext cx="6528146" cy="8524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F6884D59-71F2-485B-B1FC-5D82090996B3}" type="datetimeFigureOut">
              <a:rPr lang="es-AR" smtClean="0"/>
              <a:t>26/6/2019</a:t>
            </a:fld>
            <a:endParaRPr lang="es-AR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56CB31C6-E88A-4437-B484-1F0A2A55F1A0}" type="slidenum">
              <a:rPr lang="es-AR" smtClean="0"/>
              <a:t>‹Nº›</a:t>
            </a:fld>
            <a:endParaRPr lang="es-AR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84D59-71F2-485B-B1FC-5D82090996B3}" type="datetimeFigureOut">
              <a:rPr lang="es-AR" smtClean="0"/>
              <a:t>26/6/2019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B31C6-E88A-4437-B484-1F0A2A55F1A0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84D59-71F2-485B-B1FC-5D82090996B3}" type="datetimeFigureOut">
              <a:rPr lang="es-AR" smtClean="0"/>
              <a:t>26/6/2019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B31C6-E88A-4437-B484-1F0A2A55F1A0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84D59-71F2-485B-B1FC-5D82090996B3}" type="datetimeFigureOut">
              <a:rPr lang="es-AR" smtClean="0"/>
              <a:t>26/6/2019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B31C6-E88A-4437-B484-1F0A2A55F1A0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84D59-71F2-485B-B1FC-5D82090996B3}" type="datetimeFigureOut">
              <a:rPr lang="es-AR" smtClean="0"/>
              <a:t>26/6/2019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B31C6-E88A-4437-B484-1F0A2A55F1A0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84D59-71F2-485B-B1FC-5D82090996B3}" type="datetimeFigureOut">
              <a:rPr lang="es-AR" smtClean="0"/>
              <a:t>26/6/2019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B31C6-E88A-4437-B484-1F0A2A55F1A0}" type="slidenum">
              <a:rPr lang="es-AR" smtClean="0"/>
              <a:t>‹Nº›</a:t>
            </a:fld>
            <a:endParaRPr lang="es-A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84D59-71F2-485B-B1FC-5D82090996B3}" type="datetimeFigureOut">
              <a:rPr lang="es-AR" smtClean="0"/>
              <a:t>26/6/2019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B31C6-E88A-4437-B484-1F0A2A55F1A0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84D59-71F2-485B-B1FC-5D82090996B3}" type="datetimeFigureOut">
              <a:rPr lang="es-AR" smtClean="0"/>
              <a:t>26/6/2019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B31C6-E88A-4437-B484-1F0A2A55F1A0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84D59-71F2-485B-B1FC-5D82090996B3}" type="datetimeFigureOut">
              <a:rPr lang="es-AR" smtClean="0"/>
              <a:t>26/6/2019</a:t>
            </a:fld>
            <a:endParaRPr lang="es-A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B31C6-E88A-4437-B484-1F0A2A55F1A0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84D59-71F2-485B-B1FC-5D82090996B3}" type="datetimeFigureOut">
              <a:rPr lang="es-AR" smtClean="0"/>
              <a:t>26/6/2019</a:t>
            </a:fld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B31C6-E88A-4437-B484-1F0A2A55F1A0}" type="slidenum">
              <a:rPr lang="es-AR" smtClean="0"/>
              <a:t>‹Nº›</a:t>
            </a:fld>
            <a:endParaRPr lang="es-AR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A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84D59-71F2-485B-B1FC-5D82090996B3}" type="datetimeFigureOut">
              <a:rPr lang="es-AR" smtClean="0"/>
              <a:t>26/6/2019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B31C6-E88A-4437-B484-1F0A2A55F1A0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F6884D59-71F2-485B-B1FC-5D82090996B3}" type="datetimeFigureOut">
              <a:rPr lang="es-AR" smtClean="0"/>
              <a:t>26/6/2019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56CB31C6-E88A-4437-B484-1F0A2A55F1A0}" type="slidenum">
              <a:rPr lang="es-AR" smtClean="0"/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slow">
    <p:push dir="u"/>
  </p:transition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AR" dirty="0" smtClean="0"/>
              <a:t>TERCERA JORNADA</a:t>
            </a:r>
            <a:br>
              <a:rPr lang="es-AR" dirty="0" smtClean="0"/>
            </a:br>
            <a:r>
              <a:rPr lang="es-AR" dirty="0" smtClean="0"/>
              <a:t>26/06/19</a:t>
            </a:r>
            <a:endParaRPr lang="es-AR" dirty="0"/>
          </a:p>
        </p:txBody>
      </p:sp>
      <p:sp>
        <p:nvSpPr>
          <p:cNvPr id="4" name="3 Rectángulo"/>
          <p:cNvSpPr/>
          <p:nvPr/>
        </p:nvSpPr>
        <p:spPr>
          <a:xfrm>
            <a:off x="0" y="1700808"/>
            <a:ext cx="4891606" cy="341632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s-AR" sz="3600" b="1" cap="all" dirty="0">
                <a:ln/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Nivel </a:t>
            </a:r>
            <a:r>
              <a:rPr lang="es-AR" sz="3600" b="1" cap="all" dirty="0" smtClean="0">
                <a:ln/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Superior</a:t>
            </a:r>
          </a:p>
          <a:p>
            <a:pPr algn="ctr"/>
            <a:r>
              <a:rPr lang="es-AR" sz="3600" b="1" cap="all" dirty="0" smtClean="0">
                <a:ln/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</a:p>
          <a:p>
            <a:pPr algn="ctr"/>
            <a:r>
              <a:rPr lang="es-AR" sz="3600" b="1" cap="all" dirty="0" smtClean="0">
                <a:ln/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Competencias en la Educación Técnico PROFESIONAL</a:t>
            </a:r>
            <a:endParaRPr lang="es-AR" sz="32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5534865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1095678324"/>
              </p:ext>
            </p:extLst>
          </p:nvPr>
        </p:nvGraphicFramePr>
        <p:xfrm>
          <a:off x="827584" y="692695"/>
          <a:ext cx="7560840" cy="42484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Flecha abajo"/>
          <p:cNvSpPr/>
          <p:nvPr/>
        </p:nvSpPr>
        <p:spPr>
          <a:xfrm>
            <a:off x="2771800" y="4649332"/>
            <a:ext cx="3312368" cy="792088"/>
          </a:xfrm>
          <a:prstGeom prst="down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AR" dirty="0" smtClean="0"/>
              <a:t>revisar</a:t>
            </a:r>
            <a:endParaRPr lang="es-AR" dirty="0"/>
          </a:p>
        </p:txBody>
      </p:sp>
      <p:sp>
        <p:nvSpPr>
          <p:cNvPr id="6" name="5 Rectángulo redondeado"/>
          <p:cNvSpPr/>
          <p:nvPr/>
        </p:nvSpPr>
        <p:spPr>
          <a:xfrm>
            <a:off x="1476012" y="5445224"/>
            <a:ext cx="5976664" cy="129614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AR" sz="3600" b="1" dirty="0" smtClean="0"/>
              <a:t>PRÁCTICAS PEDAGÓGICAS</a:t>
            </a:r>
            <a:endParaRPr lang="es-AR" sz="3600" b="1" dirty="0"/>
          </a:p>
        </p:txBody>
      </p:sp>
    </p:spTree>
    <p:extLst>
      <p:ext uri="{BB962C8B-B14F-4D97-AF65-F5344CB8AC3E}">
        <p14:creationId xmlns:p14="http://schemas.microsoft.com/office/powerpoint/2010/main" val="412955083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7860589"/>
              </p:ext>
            </p:extLst>
          </p:nvPr>
        </p:nvGraphicFramePr>
        <p:xfrm>
          <a:off x="611560" y="908720"/>
          <a:ext cx="7992888" cy="47569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4296"/>
                <a:gridCol w="2664296"/>
                <a:gridCol w="2664296"/>
              </a:tblGrid>
              <a:tr h="9773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None/>
                        <a:tabLst/>
                        <a:defRPr/>
                      </a:pPr>
                      <a:r>
                        <a:rPr kumimoji="0" lang="es-AR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Competencias básica.</a:t>
                      </a:r>
                    </a:p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None/>
                        <a:tabLst/>
                        <a:defRPr/>
                      </a:pPr>
                      <a:r>
                        <a:rPr kumimoji="0" lang="es-AR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Aptitudes analíticas.</a:t>
                      </a:r>
                    </a:p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None/>
                        <a:tabLst/>
                        <a:defRPr/>
                      </a:pPr>
                      <a:r>
                        <a:rPr kumimoji="0" lang="es-AR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Cualidades personales.</a:t>
                      </a:r>
                    </a:p>
                    <a:p>
                      <a:endParaRPr lang="es-AR" dirty="0"/>
                    </a:p>
                  </a:txBody>
                  <a:tcPr/>
                </a:tc>
              </a:tr>
              <a:tr h="396357">
                <a:tc>
                  <a:txBody>
                    <a:bodyPr/>
                    <a:lstStyle/>
                    <a:p>
                      <a:r>
                        <a:rPr lang="es-AR" dirty="0" smtClean="0"/>
                        <a:t> Lectura, 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Pensar de modos creativo, 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Responsabilidad individual, </a:t>
                      </a:r>
                      <a:endParaRPr lang="es-AR" dirty="0"/>
                    </a:p>
                  </a:txBody>
                  <a:tcPr/>
                </a:tc>
              </a:tr>
              <a:tr h="39635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AR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Redacción, 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dirty="0" smtClean="0"/>
                        <a:t>Tomar decisiones, 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dirty="0" smtClean="0"/>
                        <a:t>Autoestima, </a:t>
                      </a:r>
                      <a:endParaRPr lang="es-AR" dirty="0"/>
                    </a:p>
                  </a:txBody>
                  <a:tcPr/>
                </a:tc>
              </a:tr>
              <a:tr h="39635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AR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Aritmética y matemática, 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dirty="0" smtClean="0"/>
                        <a:t>Solucionar problemas, 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dirty="0" smtClean="0"/>
                        <a:t>Sociabilidad, </a:t>
                      </a:r>
                      <a:endParaRPr lang="es-AR" dirty="0"/>
                    </a:p>
                  </a:txBody>
                  <a:tcPr/>
                </a:tc>
              </a:tr>
              <a:tr h="39635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AR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Expresión y la capacidad de escuchar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dirty="0" smtClean="0"/>
                        <a:t>Usar la imaginación, 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dirty="0" smtClean="0"/>
                        <a:t>Autocontrol e integridad. </a:t>
                      </a:r>
                    </a:p>
                    <a:p>
                      <a:endParaRPr lang="es-AR" dirty="0" smtClean="0"/>
                    </a:p>
                    <a:p>
                      <a:endParaRPr lang="es-AR" dirty="0"/>
                    </a:p>
                  </a:txBody>
                  <a:tcPr/>
                </a:tc>
              </a:tr>
              <a:tr h="396357"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dirty="0" smtClean="0"/>
                        <a:t>Saber aprender y razonar</a:t>
                      </a:r>
                    </a:p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918179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608" y="908720"/>
            <a:ext cx="7024744" cy="1143000"/>
          </a:xfrm>
        </p:spPr>
        <p:txBody>
          <a:bodyPr/>
          <a:lstStyle/>
          <a:p>
            <a:r>
              <a:rPr lang="es-AR" dirty="0" smtClean="0"/>
              <a:t> </a:t>
            </a:r>
            <a:endParaRPr lang="es-AR" dirty="0"/>
          </a:p>
        </p:txBody>
      </p:sp>
      <p:graphicFrame>
        <p:nvGraphicFramePr>
          <p:cNvPr id="5" name="4 Diagrama"/>
          <p:cNvGraphicFramePr/>
          <p:nvPr>
            <p:extLst>
              <p:ext uri="{D42A27DB-BD31-4B8C-83A1-F6EECF244321}">
                <p14:modId xmlns:p14="http://schemas.microsoft.com/office/powerpoint/2010/main" val="4086616843"/>
              </p:ext>
            </p:extLst>
          </p:nvPr>
        </p:nvGraphicFramePr>
        <p:xfrm>
          <a:off x="899592" y="692696"/>
          <a:ext cx="7128792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8202507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 redondeado"/>
          <p:cNvSpPr/>
          <p:nvPr/>
        </p:nvSpPr>
        <p:spPr>
          <a:xfrm>
            <a:off x="1259632" y="620688"/>
            <a:ext cx="6768752" cy="1540443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AR" sz="2800" b="1" dirty="0">
                <a:solidFill>
                  <a:schemeClr val="tx1"/>
                </a:solidFill>
              </a:rPr>
              <a:t>Habilidades para identificar, acceder y utilizar la información</a:t>
            </a:r>
          </a:p>
          <a:p>
            <a:pPr algn="ctr"/>
            <a:endParaRPr lang="es-AR" sz="2800" dirty="0"/>
          </a:p>
        </p:txBody>
      </p:sp>
      <p:sp>
        <p:nvSpPr>
          <p:cNvPr id="5" name="4 Rectángulo redondeado"/>
          <p:cNvSpPr/>
          <p:nvPr/>
        </p:nvSpPr>
        <p:spPr>
          <a:xfrm>
            <a:off x="1550221" y="3032956"/>
            <a:ext cx="5832648" cy="93610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AR" sz="2800" b="1" dirty="0" smtClean="0">
                <a:solidFill>
                  <a:schemeClr val="tx1"/>
                </a:solidFill>
              </a:rPr>
              <a:t>Conjunto de habilidades</a:t>
            </a:r>
            <a:endParaRPr lang="es-AR" sz="2800" b="1" dirty="0">
              <a:solidFill>
                <a:schemeClr val="tx1"/>
              </a:solidFill>
            </a:endParaRPr>
          </a:p>
        </p:txBody>
      </p:sp>
      <p:sp>
        <p:nvSpPr>
          <p:cNvPr id="6" name="5 Elipse"/>
          <p:cNvSpPr/>
          <p:nvPr/>
        </p:nvSpPr>
        <p:spPr>
          <a:xfrm>
            <a:off x="2555776" y="4509120"/>
            <a:ext cx="4176464" cy="144016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AR" sz="3600" b="1" dirty="0" smtClean="0">
                <a:solidFill>
                  <a:schemeClr val="tx1"/>
                </a:solidFill>
              </a:rPr>
              <a:t>Sociedad </a:t>
            </a:r>
            <a:endParaRPr lang="es-AR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151892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3668802"/>
              </p:ext>
            </p:extLst>
          </p:nvPr>
        </p:nvGraphicFramePr>
        <p:xfrm>
          <a:off x="611560" y="692696"/>
          <a:ext cx="7776864" cy="5688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Flecha abajo"/>
          <p:cNvSpPr/>
          <p:nvPr/>
        </p:nvSpPr>
        <p:spPr>
          <a:xfrm>
            <a:off x="4211960" y="1628800"/>
            <a:ext cx="1080120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6" name="5 Flecha abajo"/>
          <p:cNvSpPr/>
          <p:nvPr/>
        </p:nvSpPr>
        <p:spPr>
          <a:xfrm>
            <a:off x="4211960" y="3212976"/>
            <a:ext cx="1080120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7" name="6 Flecha abajo"/>
          <p:cNvSpPr/>
          <p:nvPr/>
        </p:nvSpPr>
        <p:spPr>
          <a:xfrm>
            <a:off x="4067944" y="4869160"/>
            <a:ext cx="1224136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11088235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Civil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126</TotalTime>
  <Words>119</Words>
  <Application>Microsoft Office PowerPoint</Application>
  <PresentationFormat>Presentación en pantalla (4:3)</PresentationFormat>
  <Paragraphs>41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Austin</vt:lpstr>
      <vt:lpstr>TERCERA JORNADA 26/06/19</vt:lpstr>
      <vt:lpstr>Presentación de PowerPoint</vt:lpstr>
      <vt:lpstr>Presentación de PowerPoint</vt:lpstr>
      <vt:lpstr> </vt:lpstr>
      <vt:lpstr>Presentación de PowerPoint</vt:lpstr>
      <vt:lpstr>Presentación de PowerPoint</vt:lpstr>
    </vt:vector>
  </TitlesOfParts>
  <Company>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Elva Benicia Aguirre</dc:creator>
  <cp:lastModifiedBy>Elva Benicia Aguirre</cp:lastModifiedBy>
  <cp:revision>19</cp:revision>
  <dcterms:created xsi:type="dcterms:W3CDTF">2019-06-24T22:23:52Z</dcterms:created>
  <dcterms:modified xsi:type="dcterms:W3CDTF">2019-06-26T13:27:32Z</dcterms:modified>
</cp:coreProperties>
</file>