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80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>
        <p:scale>
          <a:sx n="81" d="100"/>
          <a:sy n="81" d="100"/>
        </p:scale>
        <p:origin x="-8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2" t="17688" r="14019" b="8321"/>
          <a:stretch/>
        </p:blipFill>
        <p:spPr bwMode="auto">
          <a:xfrm>
            <a:off x="1219199" y="1219201"/>
            <a:ext cx="6693878" cy="347003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3" t="47746" r="29574" b="40910"/>
          <a:stretch/>
        </p:blipFill>
        <p:spPr bwMode="auto">
          <a:xfrm>
            <a:off x="2328780" y="4876798"/>
            <a:ext cx="4474716" cy="703385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40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84031" y="1242646"/>
            <a:ext cx="6811107" cy="43396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s-MX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escuela no alcanza a darse cuenta de estos cambios sociales porque tiene una estructura burocrática muy compleja. </a:t>
            </a:r>
            <a:endParaRPr lang="es-MX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s-MX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Tiene </a:t>
            </a:r>
            <a:r>
              <a:rPr lang="es-MX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buena capacidad para homogeneizar pero no para adoptar el cambio. </a:t>
            </a:r>
            <a:endParaRPr lang="es-MX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s-MX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</a:t>
            </a:r>
            <a:r>
              <a:rPr lang="es-MX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dinámica del cambio es muy lenta; tiene que llegar primero a la cúpula, lo deben tomar para luego bajar.  </a:t>
            </a:r>
            <a:endParaRPr lang="es-MX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s-MX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</a:t>
            </a:r>
            <a:r>
              <a:rPr lang="es-MX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bajada dura años</a:t>
            </a:r>
            <a:endParaRPr lang="es-AR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50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84030" y="1828800"/>
            <a:ext cx="6811107" cy="33547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s-MX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</a:t>
            </a:r>
            <a:r>
              <a:rPr lang="es-MX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partir de la década del ´60 se inicia un proceso de privatización del sistema educativo por la migración de las clases medias y altas desde el sistema público hacia al privado.  </a:t>
            </a:r>
            <a:endParaRPr lang="es-MX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s-MX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 </a:t>
            </a:r>
            <a:r>
              <a:rPr lang="es-MX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último era un sistema que tenía mayor flexibilidad y que no estaba tan controlado como el sistema público. </a:t>
            </a:r>
            <a:endParaRPr lang="es-AR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2" t="17688" r="19330" b="10795"/>
          <a:stretch/>
        </p:blipFill>
        <p:spPr bwMode="auto">
          <a:xfrm>
            <a:off x="1113691" y="1219200"/>
            <a:ext cx="6886090" cy="4478215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50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8" t="21319" r="16831" b="7741"/>
          <a:stretch/>
        </p:blipFill>
        <p:spPr bwMode="auto">
          <a:xfrm>
            <a:off x="1137140" y="1336431"/>
            <a:ext cx="6920522" cy="4396153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50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" t="15091" r="12697" b="6460"/>
          <a:stretch/>
        </p:blipFill>
        <p:spPr bwMode="auto">
          <a:xfrm>
            <a:off x="1137139" y="1184031"/>
            <a:ext cx="6916616" cy="441960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50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00" b="35090"/>
          <a:stretch/>
        </p:blipFill>
        <p:spPr bwMode="auto">
          <a:xfrm>
            <a:off x="1184031" y="1371599"/>
            <a:ext cx="6811108" cy="1336431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" t="18550" r="1982" b="19525"/>
          <a:stretch/>
        </p:blipFill>
        <p:spPr bwMode="auto">
          <a:xfrm>
            <a:off x="1227077" y="3083169"/>
            <a:ext cx="6725015" cy="243840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50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8" t="17147" r="14391" b="10698"/>
          <a:stretch/>
        </p:blipFill>
        <p:spPr bwMode="auto">
          <a:xfrm>
            <a:off x="1195754" y="1254369"/>
            <a:ext cx="6737293" cy="4431323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50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16349" r="9543" b="6413"/>
          <a:stretch/>
        </p:blipFill>
        <p:spPr bwMode="auto">
          <a:xfrm>
            <a:off x="1148861" y="1242646"/>
            <a:ext cx="6818513" cy="441960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50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9" t="15699" r="20497" b="9065"/>
          <a:stretch/>
        </p:blipFill>
        <p:spPr bwMode="auto">
          <a:xfrm>
            <a:off x="1160584" y="1219200"/>
            <a:ext cx="6799385" cy="447896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50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t="18880" r="3378" b="21933"/>
          <a:stretch/>
        </p:blipFill>
        <p:spPr bwMode="auto">
          <a:xfrm>
            <a:off x="1207476" y="1195753"/>
            <a:ext cx="6799386" cy="2309447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3" t="30804" r="1668" b="19083"/>
          <a:stretch/>
        </p:blipFill>
        <p:spPr bwMode="auto">
          <a:xfrm>
            <a:off x="1207475" y="3645876"/>
            <a:ext cx="6799387" cy="2074985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50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1" t="16988" r="23559" b="7059"/>
          <a:stretch/>
        </p:blipFill>
        <p:spPr bwMode="auto">
          <a:xfrm>
            <a:off x="1101969" y="1108076"/>
            <a:ext cx="6860347" cy="462218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66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7171" r="4723" b="8508"/>
          <a:stretch/>
        </p:blipFill>
        <p:spPr bwMode="auto">
          <a:xfrm>
            <a:off x="1172307" y="1254369"/>
            <a:ext cx="6799385" cy="4431323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40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3" t="17607" r="21619" b="10266"/>
          <a:stretch/>
        </p:blipFill>
        <p:spPr bwMode="auto">
          <a:xfrm>
            <a:off x="1195754" y="1219200"/>
            <a:ext cx="6729046" cy="4487972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40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18794" y="2359132"/>
            <a:ext cx="6453603" cy="21236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¡Muchas Gracias </a:t>
            </a:r>
          </a:p>
          <a:p>
            <a:pPr algn="ctr"/>
            <a:r>
              <a:rPr lang="es-E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por su atención!</a:t>
            </a:r>
            <a:endParaRPr lang="es-E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640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25416" y="1828801"/>
            <a:ext cx="6893170" cy="31700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AR" sz="2400" u="sng" dirty="0" smtClean="0">
                <a:solidFill>
                  <a:schemeClr val="tx2">
                    <a:lumMod val="75000"/>
                  </a:schemeClr>
                </a:solidFill>
              </a:rPr>
              <a:t>Cuaderno  de  1880; en  </a:t>
            </a:r>
            <a:r>
              <a:rPr lang="es-AR" sz="2400" b="1" i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HIGIENE</a:t>
            </a:r>
            <a:r>
              <a:rPr lang="es-AR" sz="24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endParaRPr lang="es-AR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s-AR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s-MX" sz="28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“las habitaciones deben ser ventiladas todos los días</a:t>
            </a:r>
            <a:r>
              <a:rPr lang="es-MX" sz="28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algn="ctr"/>
            <a:endParaRPr lang="es-MX" sz="28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28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“los niños deben bañarse por lo menos tres veces por semana”</a:t>
            </a:r>
            <a:r>
              <a:rPr lang="es-AR" sz="28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AR" sz="28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032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85" b="16892"/>
          <a:stretch/>
        </p:blipFill>
        <p:spPr bwMode="auto">
          <a:xfrm>
            <a:off x="1137138" y="1359877"/>
            <a:ext cx="6845785" cy="2696307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406769" y="4560277"/>
            <a:ext cx="6412523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Sarmiento</a:t>
            </a:r>
            <a:r>
              <a:rPr lang="es-AR" sz="28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propició una fuerte </a:t>
            </a:r>
            <a:r>
              <a:rPr lang="es-AR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participación</a:t>
            </a:r>
            <a:r>
              <a:rPr lang="es-AR" sz="28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s-AR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</a:t>
            </a:r>
            <a:r>
              <a:rPr lang="es-AR" sz="28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la </a:t>
            </a:r>
            <a:r>
              <a:rPr lang="es-AR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Educación</a:t>
            </a:r>
            <a:endParaRPr lang="es-AR" sz="28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807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4817" r="14145" b="6753"/>
          <a:stretch/>
        </p:blipFill>
        <p:spPr bwMode="auto">
          <a:xfrm>
            <a:off x="1160584" y="1266093"/>
            <a:ext cx="6846277" cy="4314092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07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25416" y="1828801"/>
            <a:ext cx="6893170" cy="32932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ctr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s-AR" sz="28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decisiones eran tomadas por la Administración Central…</a:t>
            </a:r>
          </a:p>
          <a:p>
            <a:pPr marL="457200" indent="-457200" algn="ctr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s-AR" sz="28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Bajaban en carácter de órdenes políticas…</a:t>
            </a:r>
          </a:p>
          <a:p>
            <a:pPr marL="457200" indent="-457200" algn="ctr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s-AR" sz="28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supervisores, los directores y los docentes eran simples ejecutores</a:t>
            </a:r>
            <a:endParaRPr lang="es-AR" sz="28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807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9" t="15733" r="13089" b="6579"/>
          <a:stretch/>
        </p:blipFill>
        <p:spPr bwMode="auto">
          <a:xfrm>
            <a:off x="1078523" y="1230923"/>
            <a:ext cx="6974812" cy="4478216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07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6" t="15324" r="13249" b="6215"/>
          <a:stretch/>
        </p:blipFill>
        <p:spPr bwMode="auto">
          <a:xfrm>
            <a:off x="1090246" y="1219200"/>
            <a:ext cx="6971167" cy="441960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07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1" t="15398" r="17724" b="8003"/>
          <a:stretch/>
        </p:blipFill>
        <p:spPr bwMode="auto">
          <a:xfrm>
            <a:off x="1125416" y="1195754"/>
            <a:ext cx="6857650" cy="4513384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32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290</TotalTime>
  <Words>186</Words>
  <Application>Microsoft Office PowerPoint</Application>
  <PresentationFormat>Presentación en pantalla (4:3)</PresentationFormat>
  <Paragraphs>18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Pushpin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Personal</dc:creator>
  <cp:lastModifiedBy>HP</cp:lastModifiedBy>
  <cp:revision>19</cp:revision>
  <dcterms:created xsi:type="dcterms:W3CDTF">2014-09-16T21:39:22Z</dcterms:created>
  <dcterms:modified xsi:type="dcterms:W3CDTF">2019-08-08T20:00:25Z</dcterms:modified>
</cp:coreProperties>
</file>