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5"/>
  </p:notesMasterIdLst>
  <p:sldIdLst>
    <p:sldId id="256" r:id="rId2"/>
    <p:sldId id="257" r:id="rId3"/>
    <p:sldId id="262" r:id="rId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Nunito Sans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1E56613-F232-4901-A25F-DD8AAA8B07CB}">
  <a:tblStyle styleId="{B1E56613-F232-4901-A25F-DD8AAA8B07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329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5400000" flipH="1">
            <a:off x="4518950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Georgia"/>
              <a:buChar char="▪"/>
              <a:defRPr sz="2400" i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3593400" y="22772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sz="72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_AND_BODY_1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chaco.gov.ar/uploads/layout/7dc8c80f804628c5a384d1ec9751abb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9" y="195486"/>
            <a:ext cx="3817625" cy="6089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://chacocapacitaciondocente.com.ar/wp-content/uploads/2019/04/logo_color_alf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2529"/>
            <a:ext cx="2901395" cy="9346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22529"/>
            <a:ext cx="1068935" cy="9346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251520" y="2355726"/>
            <a:ext cx="8208912" cy="26593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s-AR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Superior en Gestión Educativa</a:t>
            </a:r>
          </a:p>
          <a:p>
            <a:pPr algn="ctr">
              <a:lnSpc>
                <a:spcPts val="3000"/>
              </a:lnSpc>
            </a:pPr>
            <a:r>
              <a:rPr lang="es-AR" sz="2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II:</a:t>
            </a:r>
          </a:p>
          <a:p>
            <a:pPr marL="285750" indent="-285750" algn="ctr">
              <a:lnSpc>
                <a:spcPts val="3000"/>
              </a:lnSpc>
              <a:buFontTx/>
              <a:buChar char="-"/>
            </a:pPr>
            <a:r>
              <a:rPr lang="es-MX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Acompañamiento </a:t>
            </a:r>
            <a:r>
              <a:rPr lang="es-MX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proceso de enseñanza, aprendizaje y evaluación para el desarrollo curricular por </a:t>
            </a:r>
            <a:r>
              <a:rPr lang="es-MX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capacidades</a:t>
            </a:r>
          </a:p>
          <a:p>
            <a:pPr algn="ctr">
              <a:lnSpc>
                <a:spcPts val="3000"/>
              </a:lnSpc>
            </a:pPr>
            <a:r>
              <a:rPr lang="es-AR" sz="1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Encuentro 2:</a:t>
            </a:r>
            <a:endParaRPr lang="es-AR" sz="1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lnSpc>
                <a:spcPts val="3000"/>
              </a:lnSpc>
              <a:buFont typeface="Arial" charset="0"/>
              <a:buChar char="•"/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equipo directivo como guía, promotor y sostén del proceso de enseñanza y de aprendizaje y la evaluación</a:t>
            </a:r>
            <a:endParaRPr lang="es-A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915816" y="123478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equipo directivo</a:t>
            </a:r>
          </a:p>
          <a:p>
            <a:pPr algn="ctr"/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endParaRPr lang="es-MX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r>
              <a:rPr lang="es-MX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uía      promotor      </a:t>
            </a:r>
            <a:r>
              <a:rPr lang="es-MX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sostén </a:t>
            </a:r>
            <a:endParaRPr lang="es-MX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proceso </a:t>
            </a:r>
            <a:endParaRPr lang="es-MX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enseñanza              aprendizaje </a:t>
            </a:r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evaluación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3923928" y="1203598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6372200" y="1203598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5652120" y="1203598"/>
            <a:ext cx="10801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3707904" y="3147814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5803364" y="3149715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6444208" y="3147814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17 Cerrar llave"/>
          <p:cNvSpPr/>
          <p:nvPr/>
        </p:nvSpPr>
        <p:spPr>
          <a:xfrm rot="5400000">
            <a:off x="5551336" y="-567824"/>
            <a:ext cx="504056" cy="563107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7"/>
            <a:ext cx="2351298" cy="150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" y="3399842"/>
            <a:ext cx="2459409" cy="151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0" y="1717264"/>
            <a:ext cx="2349242" cy="156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7954"/>
            <a:ext cx="1584176" cy="99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61" y="549063"/>
            <a:ext cx="1475656" cy="105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251520" y="195486"/>
            <a:ext cx="8640960" cy="864096"/>
          </a:xfrm>
          <a:solidFill>
            <a:schemeClr val="bg1"/>
          </a:solidFill>
        </p:spPr>
        <p:txBody>
          <a:bodyPr/>
          <a:lstStyle/>
          <a:p>
            <a:pPr marL="76200" indent="0">
              <a:buNone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 -  APRENDIZAJE  -  EVALUACIÓN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9672" y="141962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Dimensión Pedagógico-didáctica</a:t>
            </a:r>
            <a:endParaRPr lang="es-AR" sz="2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63688" y="2067694"/>
            <a:ext cx="583264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Lineamientos curriculares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 didáctica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enseñanza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Observación de clases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producciones de estudiantes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Lineamientos evaluativos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de evaluación, de corrección, …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 de evaluación coherentes, pertinentes</a:t>
            </a:r>
            <a:endParaRPr lang="es-A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95</Words>
  <Application>Microsoft Office PowerPoint</Application>
  <PresentationFormat>Presentación en pantalla (16:9)</PresentationFormat>
  <Paragraphs>24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Georgia</vt:lpstr>
      <vt:lpstr>Nunito Sans</vt:lpstr>
      <vt:lpstr>Calibri</vt:lpstr>
      <vt:lpstr>Ulysses template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HP</cp:lastModifiedBy>
  <cp:revision>5</cp:revision>
  <dcterms:modified xsi:type="dcterms:W3CDTF">2019-08-09T04:19:54Z</dcterms:modified>
</cp:coreProperties>
</file>