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F4D82-5737-4FFA-B27F-D5767225AE06}" type="datetimeFigureOut">
              <a:rPr lang="es-AR" smtClean="0"/>
              <a:t>16/9/2019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5D498-50D8-4DBF-A193-AD303B6493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76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D498-50D8-4DBF-A193-AD303B6493C1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19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D498-50D8-4DBF-A193-AD303B6493C1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192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D498-50D8-4DBF-A193-AD303B6493C1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192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D498-50D8-4DBF-A193-AD303B6493C1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1921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D498-50D8-4DBF-A193-AD303B6493C1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192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D498-50D8-4DBF-A193-AD303B6493C1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192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D498-50D8-4DBF-A193-AD303B6493C1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192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D498-50D8-4DBF-A193-AD303B6493C1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1921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D498-50D8-4DBF-A193-AD303B6493C1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192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2400" y="76200"/>
            <a:ext cx="8801100" cy="6781800"/>
            <a:chOff x="96" y="48"/>
            <a:chExt cx="5544" cy="4272"/>
          </a:xfrm>
        </p:grpSpPr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864" y="144"/>
              <a:ext cx="2664" cy="1440"/>
              <a:chOff x="864" y="144"/>
              <a:chExt cx="2664" cy="1440"/>
            </a:xfrm>
          </p:grpSpPr>
          <p:grpSp>
            <p:nvGrpSpPr>
              <p:cNvPr id="9221" name="Group 5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9222" name="Rectangle 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23" name="Rectangle 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24" name="Rectangle 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25" name="Rectangle 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26" name="Rectangle 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27" name="Rectangle 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28" name="Rectangle 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29" name="Rectangle 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230" name="Group 14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9231" name="Rectangle 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32" name="Rectangle 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33" name="Rectangle 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34" name="Rectangle 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35" name="Rectangle 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36" name="Rectangle 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37" name="Rectangle 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38" name="Rectangle 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239" name="Group 23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9240" name="Rectangle 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41" name="Rectangle 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42" name="Rectangle 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43" name="Rectangle 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44" name="Rectangle 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45" name="Rectangle 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46" name="Rectangle 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47" name="Rectangle 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248" name="Group 32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9249" name="Rectangle 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50" name="Rectangle 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51" name="Rectangle 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52" name="Rectangle 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53" name="Rectangle 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54" name="Rectangle 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55" name="Rectangle 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56" name="Rectangle 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257" name="Group 41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9258" name="Rectangle 4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59" name="Rectangle 4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60" name="Rectangle 4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61" name="Rectangle 4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62" name="Rectangle 4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63" name="Rectangle 4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64" name="Rectangle 4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65" name="Rectangle 4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266" name="Group 50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9267" name="Rectangle 5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68" name="Rectangle 5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69" name="Rectangle 5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70" name="Rectangle 5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71" name="Rectangle 5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72" name="Rectangle 5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73" name="Rectangle 5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74" name="Rectangle 5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275" name="Group 59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9276" name="Rectangle 6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77" name="Rectangle 6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78" name="Rectangle 6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79" name="Rectangle 6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80" name="Rectangle 6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81" name="Rectangle 6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82" name="Rectangle 6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83" name="Rectangle 6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</p:grpSp>
        <p:grpSp>
          <p:nvGrpSpPr>
            <p:cNvPr id="9284" name="Group 68"/>
            <p:cNvGrpSpPr>
              <a:grpSpLocks/>
            </p:cNvGrpSpPr>
            <p:nvPr/>
          </p:nvGrpSpPr>
          <p:grpSpPr bwMode="auto">
            <a:xfrm>
              <a:off x="240" y="1968"/>
              <a:ext cx="3288" cy="1440"/>
              <a:chOff x="240" y="144"/>
              <a:chExt cx="3288" cy="1440"/>
            </a:xfrm>
          </p:grpSpPr>
          <p:grpSp>
            <p:nvGrpSpPr>
              <p:cNvPr id="9285" name="Group 69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9286" name="Rectangle 7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87" name="Rectangle 7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88" name="Rectangle 7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89" name="Rectangle 7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90" name="Rectangle 7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91" name="Rectangle 7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92" name="Rectangle 7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93" name="Rectangle 7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294" name="Group 78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9295" name="Rectangle 7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96" name="Rectangle 8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97" name="Rectangle 8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98" name="Rectangle 8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299" name="Rectangle 8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00" name="Rectangle 8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01" name="Rectangle 8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02" name="Rectangle 8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303" name="Group 87"/>
              <p:cNvGrpSpPr>
                <a:grpSpLocks/>
              </p:cNvGrpSpPr>
              <p:nvPr/>
            </p:nvGrpSpPr>
            <p:grpSpPr bwMode="auto">
              <a:xfrm>
                <a:off x="240" y="144"/>
                <a:ext cx="168" cy="192"/>
                <a:chOff x="1008" y="1584"/>
                <a:chExt cx="336" cy="384"/>
              </a:xfrm>
            </p:grpSpPr>
            <p:sp>
              <p:nvSpPr>
                <p:cNvPr id="9304" name="Rectangle 8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05" name="Rectangle 8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06" name="Rectangle 9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07" name="Rectangle 9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08" name="Rectangle 9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09" name="Rectangle 9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10" name="Rectangle 9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11" name="Rectangle 9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312" name="Group 96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9313" name="Rectangle 9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14" name="Rectangle 9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15" name="Rectangle 9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16" name="Rectangle 10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17" name="Rectangle 10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18" name="Rectangle 10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19" name="Rectangle 10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20" name="Rectangle 10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321" name="Group 105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9322" name="Rectangle 10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23" name="Rectangle 10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24" name="Rectangle 10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25" name="Rectangle 10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26" name="Rectangle 1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27" name="Rectangle 1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28" name="Rectangle 1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29" name="Rectangle 1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330" name="Group 114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9331" name="Rectangle 1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32" name="Rectangle 1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33" name="Rectangle 1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34" name="Rectangle 1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35" name="Rectangle 1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36" name="Rectangle 1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37" name="Rectangle 1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38" name="Rectangle 1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339" name="Group 123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9340" name="Rectangle 1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41" name="Rectangle 1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42" name="Rectangle 1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43" name="Rectangle 1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44" name="Rectangle 1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45" name="Rectangle 1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46" name="Rectangle 1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47" name="Rectangle 1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9348" name="Group 132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9349" name="Rectangle 1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50" name="Rectangle 1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51" name="Rectangle 1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52" name="Rectangle 1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53" name="Rectangle 1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54" name="Rectangle 1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55" name="Rectangle 1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9356" name="Rectangle 1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</p:grpSp>
        <p:grpSp>
          <p:nvGrpSpPr>
            <p:cNvPr id="9357" name="Group 141"/>
            <p:cNvGrpSpPr>
              <a:grpSpLocks/>
            </p:cNvGrpSpPr>
            <p:nvPr/>
          </p:nvGrpSpPr>
          <p:grpSpPr bwMode="auto">
            <a:xfrm>
              <a:off x="4320" y="624"/>
              <a:ext cx="168" cy="192"/>
              <a:chOff x="1008" y="1584"/>
              <a:chExt cx="336" cy="384"/>
            </a:xfrm>
          </p:grpSpPr>
          <p:sp>
            <p:nvSpPr>
              <p:cNvPr id="9358" name="Rectangle 14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59" name="Rectangle 14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60" name="Rectangle 14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61" name="Rectangle 14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62" name="Rectangle 14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63" name="Rectangle 14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64" name="Rectangle 14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65" name="Rectangle 14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366" name="Group 150"/>
            <p:cNvGrpSpPr>
              <a:grpSpLocks/>
            </p:cNvGrpSpPr>
            <p:nvPr/>
          </p:nvGrpSpPr>
          <p:grpSpPr bwMode="auto">
            <a:xfrm>
              <a:off x="4656" y="1296"/>
              <a:ext cx="168" cy="192"/>
              <a:chOff x="1008" y="1584"/>
              <a:chExt cx="336" cy="384"/>
            </a:xfrm>
          </p:grpSpPr>
          <p:sp>
            <p:nvSpPr>
              <p:cNvPr id="9367" name="Rectangle 15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68" name="Rectangle 15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69" name="Rectangle 15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70" name="Rectangle 15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71" name="Rectangle 15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72" name="Rectangle 15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73" name="Rectangle 15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74" name="Rectangle 15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375" name="Group 159"/>
            <p:cNvGrpSpPr>
              <a:grpSpLocks/>
            </p:cNvGrpSpPr>
            <p:nvPr/>
          </p:nvGrpSpPr>
          <p:grpSpPr bwMode="auto">
            <a:xfrm>
              <a:off x="3696" y="48"/>
              <a:ext cx="168" cy="192"/>
              <a:chOff x="1008" y="1584"/>
              <a:chExt cx="336" cy="384"/>
            </a:xfrm>
          </p:grpSpPr>
          <p:sp>
            <p:nvSpPr>
              <p:cNvPr id="9376" name="Rectangle 16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77" name="Rectangle 16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78" name="Rectangle 16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79" name="Rectangle 16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80" name="Rectangle 16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81" name="Rectangle 16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82" name="Rectangle 16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83" name="Rectangle 16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384" name="Group 168"/>
            <p:cNvGrpSpPr>
              <a:grpSpLocks/>
            </p:cNvGrpSpPr>
            <p:nvPr/>
          </p:nvGrpSpPr>
          <p:grpSpPr bwMode="auto">
            <a:xfrm>
              <a:off x="5280" y="48"/>
              <a:ext cx="168" cy="192"/>
              <a:chOff x="1008" y="1584"/>
              <a:chExt cx="336" cy="384"/>
            </a:xfrm>
          </p:grpSpPr>
          <p:sp>
            <p:nvSpPr>
              <p:cNvPr id="9385" name="Rectangle 16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86" name="Rectangle 17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87" name="Rectangle 17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88" name="Rectangle 17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89" name="Rectangle 17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90" name="Rectangle 17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91" name="Rectangle 17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92" name="Rectangle 17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393" name="Group 177"/>
            <p:cNvGrpSpPr>
              <a:grpSpLocks/>
            </p:cNvGrpSpPr>
            <p:nvPr/>
          </p:nvGrpSpPr>
          <p:grpSpPr bwMode="auto">
            <a:xfrm>
              <a:off x="5472" y="960"/>
              <a:ext cx="168" cy="192"/>
              <a:chOff x="1008" y="1584"/>
              <a:chExt cx="336" cy="384"/>
            </a:xfrm>
          </p:grpSpPr>
          <p:sp>
            <p:nvSpPr>
              <p:cNvPr id="9394" name="Rectangle 17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95" name="Rectangle 17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96" name="Rectangle 18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97" name="Rectangle 18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98" name="Rectangle 18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399" name="Rectangle 18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00" name="Rectangle 18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01" name="Rectangle 18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402" name="Group 186"/>
            <p:cNvGrpSpPr>
              <a:grpSpLocks/>
            </p:cNvGrpSpPr>
            <p:nvPr/>
          </p:nvGrpSpPr>
          <p:grpSpPr bwMode="auto">
            <a:xfrm>
              <a:off x="4224" y="2400"/>
              <a:ext cx="168" cy="192"/>
              <a:chOff x="1008" y="1584"/>
              <a:chExt cx="336" cy="384"/>
            </a:xfrm>
          </p:grpSpPr>
          <p:sp>
            <p:nvSpPr>
              <p:cNvPr id="9403" name="Rectangle 187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04" name="Rectangle 188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05" name="Rectangle 189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06" name="Rectangle 190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07" name="Rectangle 191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08" name="Rectangle 192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09" name="Rectangle 193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10" name="Rectangle 194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411" name="Group 195"/>
            <p:cNvGrpSpPr>
              <a:grpSpLocks/>
            </p:cNvGrpSpPr>
            <p:nvPr/>
          </p:nvGrpSpPr>
          <p:grpSpPr bwMode="auto">
            <a:xfrm>
              <a:off x="4560" y="3072"/>
              <a:ext cx="168" cy="192"/>
              <a:chOff x="1008" y="1584"/>
              <a:chExt cx="336" cy="384"/>
            </a:xfrm>
          </p:grpSpPr>
          <p:sp>
            <p:nvSpPr>
              <p:cNvPr id="9412" name="Rectangle 196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13" name="Rectangle 197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14" name="Rectangle 198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15" name="Rectangle 199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16" name="Rectangle 200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17" name="Rectangle 201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18" name="Rectangle 202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19" name="Rectangle 203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420" name="Group 204"/>
            <p:cNvGrpSpPr>
              <a:grpSpLocks/>
            </p:cNvGrpSpPr>
            <p:nvPr/>
          </p:nvGrpSpPr>
          <p:grpSpPr bwMode="auto">
            <a:xfrm>
              <a:off x="3600" y="1824"/>
              <a:ext cx="168" cy="192"/>
              <a:chOff x="1008" y="1584"/>
              <a:chExt cx="336" cy="384"/>
            </a:xfrm>
          </p:grpSpPr>
          <p:sp>
            <p:nvSpPr>
              <p:cNvPr id="9421" name="Rectangle 205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22" name="Rectangle 206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23" name="Rectangle 207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24" name="Rectangle 208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25" name="Rectangle 209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26" name="Rectangle 210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27" name="Rectangle 211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28" name="Rectangle 212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429" name="Group 213"/>
            <p:cNvGrpSpPr>
              <a:grpSpLocks/>
            </p:cNvGrpSpPr>
            <p:nvPr/>
          </p:nvGrpSpPr>
          <p:grpSpPr bwMode="auto">
            <a:xfrm>
              <a:off x="5184" y="1824"/>
              <a:ext cx="168" cy="192"/>
              <a:chOff x="1008" y="1584"/>
              <a:chExt cx="336" cy="384"/>
            </a:xfrm>
          </p:grpSpPr>
          <p:sp>
            <p:nvSpPr>
              <p:cNvPr id="9430" name="Rectangle 214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31" name="Rectangle 215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32" name="Rectangle 216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33" name="Rectangle 217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34" name="Rectangle 218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35" name="Rectangle 219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36" name="Rectangle 220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37" name="Rectangle 221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438" name="Group 222"/>
            <p:cNvGrpSpPr>
              <a:grpSpLocks/>
            </p:cNvGrpSpPr>
            <p:nvPr/>
          </p:nvGrpSpPr>
          <p:grpSpPr bwMode="auto">
            <a:xfrm>
              <a:off x="5376" y="2736"/>
              <a:ext cx="168" cy="192"/>
              <a:chOff x="1008" y="1584"/>
              <a:chExt cx="336" cy="384"/>
            </a:xfrm>
          </p:grpSpPr>
          <p:sp>
            <p:nvSpPr>
              <p:cNvPr id="9439" name="Rectangle 223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40" name="Rectangle 224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41" name="Rectangle 225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42" name="Rectangle 226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43" name="Rectangle 227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44" name="Rectangle 228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45" name="Rectangle 229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46" name="Rectangle 230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447" name="Group 231"/>
            <p:cNvGrpSpPr>
              <a:grpSpLocks/>
            </p:cNvGrpSpPr>
            <p:nvPr/>
          </p:nvGrpSpPr>
          <p:grpSpPr bwMode="auto">
            <a:xfrm>
              <a:off x="3816" y="3840"/>
              <a:ext cx="168" cy="192"/>
              <a:chOff x="1008" y="1584"/>
              <a:chExt cx="336" cy="384"/>
            </a:xfrm>
          </p:grpSpPr>
          <p:sp>
            <p:nvSpPr>
              <p:cNvPr id="9448" name="Rectangle 23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49" name="Rectangle 23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50" name="Rectangle 23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51" name="Rectangle 23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52" name="Rectangle 23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53" name="Rectangle 23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54" name="Rectangle 23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55" name="Rectangle 23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456" name="Group 240"/>
            <p:cNvGrpSpPr>
              <a:grpSpLocks/>
            </p:cNvGrpSpPr>
            <p:nvPr/>
          </p:nvGrpSpPr>
          <p:grpSpPr bwMode="auto">
            <a:xfrm>
              <a:off x="5400" y="3840"/>
              <a:ext cx="168" cy="192"/>
              <a:chOff x="1008" y="1584"/>
              <a:chExt cx="336" cy="384"/>
            </a:xfrm>
          </p:grpSpPr>
          <p:sp>
            <p:nvSpPr>
              <p:cNvPr id="9457" name="Rectangle 24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58" name="Rectangle 24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59" name="Rectangle 24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60" name="Rectangle 24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61" name="Rectangle 24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62" name="Rectangle 24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63" name="Rectangle 24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64" name="Rectangle 24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465" name="Group 249"/>
            <p:cNvGrpSpPr>
              <a:grpSpLocks/>
            </p:cNvGrpSpPr>
            <p:nvPr/>
          </p:nvGrpSpPr>
          <p:grpSpPr bwMode="auto">
            <a:xfrm>
              <a:off x="96" y="3744"/>
              <a:ext cx="168" cy="192"/>
              <a:chOff x="1008" y="1584"/>
              <a:chExt cx="336" cy="384"/>
            </a:xfrm>
          </p:grpSpPr>
          <p:sp>
            <p:nvSpPr>
              <p:cNvPr id="9466" name="Rectangle 25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67" name="Rectangle 25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68" name="Rectangle 25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69" name="Rectangle 25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70" name="Rectangle 25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71" name="Rectangle 25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72" name="Rectangle 25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73" name="Rectangle 25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474" name="Group 258"/>
            <p:cNvGrpSpPr>
              <a:grpSpLocks/>
            </p:cNvGrpSpPr>
            <p:nvPr/>
          </p:nvGrpSpPr>
          <p:grpSpPr bwMode="auto">
            <a:xfrm>
              <a:off x="1680" y="3744"/>
              <a:ext cx="168" cy="192"/>
              <a:chOff x="1008" y="1584"/>
              <a:chExt cx="336" cy="384"/>
            </a:xfrm>
          </p:grpSpPr>
          <p:sp>
            <p:nvSpPr>
              <p:cNvPr id="9475" name="Rectangle 25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76" name="Rectangle 26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77" name="Rectangle 26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78" name="Rectangle 26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79" name="Rectangle 26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80" name="Rectangle 26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81" name="Rectangle 26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82" name="Rectangle 26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483" name="Group 267"/>
            <p:cNvGrpSpPr>
              <a:grpSpLocks/>
            </p:cNvGrpSpPr>
            <p:nvPr/>
          </p:nvGrpSpPr>
          <p:grpSpPr bwMode="auto">
            <a:xfrm>
              <a:off x="2352" y="4128"/>
              <a:ext cx="168" cy="192"/>
              <a:chOff x="1008" y="1584"/>
              <a:chExt cx="336" cy="384"/>
            </a:xfrm>
          </p:grpSpPr>
          <p:sp>
            <p:nvSpPr>
              <p:cNvPr id="9484" name="Rectangle 26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85" name="Rectangle 26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86" name="Rectangle 27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87" name="Rectangle 27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88" name="Rectangle 27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89" name="Rectangle 27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90" name="Rectangle 27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91" name="Rectangle 27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  <p:sp>
        <p:nvSpPr>
          <p:cNvPr id="9496" name="Rectangle 280"/>
          <p:cNvSpPr>
            <a:spLocks noChangeArrowheads="1"/>
          </p:cNvSpPr>
          <p:nvPr/>
        </p:nvSpPr>
        <p:spPr bwMode="invGray">
          <a:xfrm rot="5400000">
            <a:off x="265113" y="2779713"/>
            <a:ext cx="1524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9498" name="Rectangle 282"/>
          <p:cNvSpPr>
            <a:spLocks noChangeArrowheads="1"/>
          </p:cNvSpPr>
          <p:nvPr/>
        </p:nvSpPr>
        <p:spPr bwMode="invGray">
          <a:xfrm rot="5400000">
            <a:off x="455613" y="2665413"/>
            <a:ext cx="76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9499" name="Rectangle 283"/>
          <p:cNvSpPr>
            <a:spLocks noChangeArrowheads="1"/>
          </p:cNvSpPr>
          <p:nvPr/>
        </p:nvSpPr>
        <p:spPr bwMode="invGray">
          <a:xfrm rot="5400000">
            <a:off x="303213" y="2894013"/>
            <a:ext cx="762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9500" name="Rectangle 284"/>
          <p:cNvSpPr>
            <a:spLocks noChangeArrowheads="1"/>
          </p:cNvSpPr>
          <p:nvPr/>
        </p:nvSpPr>
        <p:spPr bwMode="invGray">
          <a:xfrm rot="5400000">
            <a:off x="-39687" y="2779713"/>
            <a:ext cx="4572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9501" name="Rectangle 285"/>
          <p:cNvSpPr>
            <a:spLocks noChangeArrowheads="1"/>
          </p:cNvSpPr>
          <p:nvPr/>
        </p:nvSpPr>
        <p:spPr bwMode="invGray">
          <a:xfrm rot="5400000">
            <a:off x="455613" y="2360613"/>
            <a:ext cx="76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9502" name="Rectangle 286"/>
          <p:cNvSpPr>
            <a:spLocks noChangeArrowheads="1"/>
          </p:cNvSpPr>
          <p:nvPr/>
        </p:nvSpPr>
        <p:spPr bwMode="invGray">
          <a:xfrm rot="5400000">
            <a:off x="-1296987" y="4646613"/>
            <a:ext cx="4040187" cy="77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grpSp>
        <p:nvGrpSpPr>
          <p:cNvPr id="9518" name="Group 302"/>
          <p:cNvGrpSpPr>
            <a:grpSpLocks/>
          </p:cNvGrpSpPr>
          <p:nvPr/>
        </p:nvGrpSpPr>
        <p:grpSpPr bwMode="auto">
          <a:xfrm>
            <a:off x="303213" y="2894013"/>
            <a:ext cx="8688387" cy="77787"/>
            <a:chOff x="191" y="1823"/>
            <a:chExt cx="5473" cy="49"/>
          </a:xfrm>
        </p:grpSpPr>
        <p:sp>
          <p:nvSpPr>
            <p:cNvPr id="9497" name="Rectangle 281"/>
            <p:cNvSpPr>
              <a:spLocks noChangeArrowheads="1"/>
            </p:cNvSpPr>
            <p:nvPr userDrawn="1"/>
          </p:nvSpPr>
          <p:spPr bwMode="invGray">
            <a:xfrm rot="5400000">
              <a:off x="215" y="1799"/>
              <a:ext cx="48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503" name="Rectangle 287"/>
            <p:cNvSpPr>
              <a:spLocks noChangeArrowheads="1"/>
            </p:cNvSpPr>
            <p:nvPr userDrawn="1"/>
          </p:nvSpPr>
          <p:spPr bwMode="invGray">
            <a:xfrm>
              <a:off x="288" y="1824"/>
              <a:ext cx="240" cy="4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504" name="Rectangle 288"/>
            <p:cNvSpPr>
              <a:spLocks noChangeArrowheads="1"/>
            </p:cNvSpPr>
            <p:nvPr userDrawn="1"/>
          </p:nvSpPr>
          <p:spPr bwMode="invGray">
            <a:xfrm>
              <a:off x="528" y="1824"/>
              <a:ext cx="5136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9505" name="Rectangle 289"/>
          <p:cNvSpPr>
            <a:spLocks noChangeArrowheads="1"/>
          </p:cNvSpPr>
          <p:nvPr/>
        </p:nvSpPr>
        <p:spPr bwMode="invGray">
          <a:xfrm rot="5400000">
            <a:off x="417513" y="2932113"/>
            <a:ext cx="304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grpSp>
        <p:nvGrpSpPr>
          <p:cNvPr id="9517" name="Group 301"/>
          <p:cNvGrpSpPr>
            <a:grpSpLocks/>
          </p:cNvGrpSpPr>
          <p:nvPr/>
        </p:nvGrpSpPr>
        <p:grpSpPr bwMode="auto">
          <a:xfrm>
            <a:off x="152400" y="0"/>
            <a:ext cx="457200" cy="6705600"/>
            <a:chOff x="96" y="0"/>
            <a:chExt cx="288" cy="4224"/>
          </a:xfrm>
        </p:grpSpPr>
        <p:grpSp>
          <p:nvGrpSpPr>
            <p:cNvPr id="9516" name="Group 300"/>
            <p:cNvGrpSpPr>
              <a:grpSpLocks/>
            </p:cNvGrpSpPr>
            <p:nvPr userDrawn="1"/>
          </p:nvGrpSpPr>
          <p:grpSpPr bwMode="auto">
            <a:xfrm>
              <a:off x="96" y="0"/>
              <a:ext cx="288" cy="1584"/>
              <a:chOff x="96" y="0"/>
              <a:chExt cx="288" cy="1584"/>
            </a:xfrm>
          </p:grpSpPr>
          <p:sp>
            <p:nvSpPr>
              <p:cNvPr id="9493" name="Rectangle 277"/>
              <p:cNvSpPr>
                <a:spLocks noChangeArrowheads="1"/>
              </p:cNvSpPr>
              <p:nvPr userDrawn="1"/>
            </p:nvSpPr>
            <p:spPr bwMode="ltGray">
              <a:xfrm>
                <a:off x="96" y="1488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494" name="Rectangle 278"/>
              <p:cNvSpPr>
                <a:spLocks noChangeArrowheads="1"/>
              </p:cNvSpPr>
              <p:nvPr userDrawn="1"/>
            </p:nvSpPr>
            <p:spPr bwMode="ltGray">
              <a:xfrm>
                <a:off x="96" y="0"/>
                <a:ext cx="288" cy="148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9515" name="Group 299"/>
            <p:cNvGrpSpPr>
              <a:grpSpLocks/>
            </p:cNvGrpSpPr>
            <p:nvPr userDrawn="1"/>
          </p:nvGrpSpPr>
          <p:grpSpPr bwMode="auto">
            <a:xfrm>
              <a:off x="96" y="2016"/>
              <a:ext cx="288" cy="2208"/>
              <a:chOff x="96" y="2016"/>
              <a:chExt cx="288" cy="2208"/>
            </a:xfrm>
          </p:grpSpPr>
          <p:sp>
            <p:nvSpPr>
              <p:cNvPr id="9507" name="Rectangle 291"/>
              <p:cNvSpPr>
                <a:spLocks noChangeArrowheads="1"/>
              </p:cNvSpPr>
              <p:nvPr userDrawn="1"/>
            </p:nvSpPr>
            <p:spPr bwMode="ltGray">
              <a:xfrm>
                <a:off x="96" y="201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9508" name="Rectangle 292"/>
              <p:cNvSpPr>
                <a:spLocks noChangeArrowheads="1"/>
              </p:cNvSpPr>
              <p:nvPr userDrawn="1"/>
            </p:nvSpPr>
            <p:spPr bwMode="ltGray">
              <a:xfrm>
                <a:off x="96" y="2112"/>
                <a:ext cx="288" cy="21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  <p:sp>
        <p:nvSpPr>
          <p:cNvPr id="9509" name="Rectangle 293"/>
          <p:cNvSpPr>
            <a:spLocks noGrp="1" noChangeArrowheads="1"/>
          </p:cNvSpPr>
          <p:nvPr>
            <p:ph type="ctrTitle"/>
          </p:nvPr>
        </p:nvSpPr>
        <p:spPr>
          <a:xfrm>
            <a:off x="1143000" y="1676400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s-ES" altLang="es-AR" noProof="0" smtClean="0"/>
              <a:t>Haga clic para modificar el estilo de título del patrón</a:t>
            </a:r>
          </a:p>
        </p:txBody>
      </p:sp>
      <p:sp>
        <p:nvSpPr>
          <p:cNvPr id="9510" name="Rectangle 29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s-AR" noProof="0" smtClean="0"/>
              <a:t>Haga clic para modificar el estilo de subtítulo del patrón</a:t>
            </a:r>
          </a:p>
        </p:txBody>
      </p:sp>
      <p:sp>
        <p:nvSpPr>
          <p:cNvPr id="9511" name="Rectangle 29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9512" name="Rectangle 29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9513" name="Rectangle 29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A54369-50B3-4009-875E-020E9E9CFC8C}" type="slidenum">
              <a:rPr lang="es-ES" altLang="es-AR"/>
              <a:pPr/>
              <a:t>‹Nº›</a:t>
            </a:fld>
            <a:endParaRPr lang="es-ES" alt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6" grpId="0" animBg="1"/>
      <p:bldP spid="9498" grpId="0" animBg="1"/>
      <p:bldP spid="9499" grpId="0" animBg="1"/>
      <p:bldP spid="9500" grpId="0" animBg="1"/>
      <p:bldP spid="9501" grpId="0" animBg="1"/>
      <p:bldP spid="9502" grpId="0" animBg="1"/>
      <p:bldP spid="9505" grpId="0" animBg="1"/>
      <p:bldP spid="9509" grpId="0" autoUpdateAnimBg="0"/>
      <p:bldP spid="9510" grpId="0" build="p" autoUpdateAnimBg="0" advAuto="0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B0105-05E9-4D43-B027-E09B8777C1FC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6215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562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562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04F2A-60CA-4589-83EE-2A6C3C6DB2A9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2010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281C1-73C4-4FD0-80AB-F1853DA4E6F3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45057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0A25B-0736-40FE-B52A-C8B5F2A8AF4D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1436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191FD-C901-4DFC-854A-5CBFBF7698BE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3847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F1EF7-1184-4F71-AADB-4F6095935376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05843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AB84-0A8A-47F3-96B9-314679F45E57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2808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0D55B-A2D7-4711-ACB5-7EC75177044B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3724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5F136-DA5C-409B-8E36-7AE648FC8156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86087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3A9B9-63B7-4211-861E-F69A76A838D7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692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roup 329"/>
          <p:cNvGrpSpPr>
            <a:grpSpLocks/>
          </p:cNvGrpSpPr>
          <p:nvPr/>
        </p:nvGrpSpPr>
        <p:grpSpPr bwMode="auto">
          <a:xfrm>
            <a:off x="150813" y="0"/>
            <a:ext cx="8840787" cy="6858000"/>
            <a:chOff x="95" y="0"/>
            <a:chExt cx="5569" cy="4320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96" y="48"/>
              <a:ext cx="5544" cy="4272"/>
              <a:chOff x="96" y="48"/>
              <a:chExt cx="5544" cy="4272"/>
            </a:xfrm>
          </p:grpSpPr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864" y="144"/>
                <a:ext cx="2664" cy="1440"/>
                <a:chOff x="864" y="144"/>
                <a:chExt cx="2664" cy="1440"/>
              </a:xfrm>
            </p:grpSpPr>
            <p:grpSp>
              <p:nvGrpSpPr>
                <p:cNvPr id="1034" name="Group 10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35" name="Rectangle 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36" name="Rectangle 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37" name="Rectangle 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38" name="Rectangle 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39" name="Rectangle 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40" name="Rectangle 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41" name="Rectangle 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42" name="Rectangle 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043" name="Group 19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044" name="Rectangle 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45" name="Rectangle 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46" name="Rectangle 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47" name="Rectangle 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48" name="Rectangle 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49" name="Rectangle 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50" name="Rectangle 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51" name="Rectangle 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052" name="Group 28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053" name="Rectangle 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54" name="Rectangle 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55" name="Rectangle 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56" name="Rectangle 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57" name="Rectangle 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58" name="Rectangle 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59" name="Rectangle 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60" name="Rectangle 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061" name="Group 37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062" name="Rectangle 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63" name="Rectangle 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64" name="Rectangle 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65" name="Rectangle 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66" name="Rectangle 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67" name="Rectangle 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68" name="Rectangle 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69" name="Rectangle 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070" name="Group 46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071" name="Rectangle 4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72" name="Rectangle 48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73" name="Rectangle 4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74" name="Rectangle 50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75" name="Rectangle 51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76" name="Rectangle 5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77" name="Rectangle 5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78" name="Rectangle 54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079" name="Group 55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080" name="Rectangle 5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81" name="Rectangle 57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82" name="Rectangle 5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83" name="Rectangle 59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84" name="Rectangle 60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85" name="Rectangle 6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86" name="Rectangle 6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87" name="Rectangle 63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088" name="Group 64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089" name="Rectangle 6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90" name="Rectangle 6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91" name="Rectangle 6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92" name="Rectangle 6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93" name="Rectangle 6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94" name="Rectangle 7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95" name="Rectangle 7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096" name="Rectangle 7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</p:grpSp>
          <p:grpSp>
            <p:nvGrpSpPr>
              <p:cNvPr id="1097" name="Group 73"/>
              <p:cNvGrpSpPr>
                <a:grpSpLocks/>
              </p:cNvGrpSpPr>
              <p:nvPr/>
            </p:nvGrpSpPr>
            <p:grpSpPr bwMode="auto">
              <a:xfrm>
                <a:off x="240" y="1968"/>
                <a:ext cx="3288" cy="1440"/>
                <a:chOff x="240" y="144"/>
                <a:chExt cx="3288" cy="1440"/>
              </a:xfrm>
            </p:grpSpPr>
            <p:grpSp>
              <p:nvGrpSpPr>
                <p:cNvPr id="1098" name="Group 74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99" name="Rectangle 7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00" name="Rectangle 7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01" name="Rectangle 7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02" name="Rectangle 7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03" name="Rectangle 7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04" name="Rectangle 8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05" name="Rectangle 8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06" name="Rectangle 8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107" name="Group 83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108" name="Rectangle 8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09" name="Rectangle 85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10" name="Rectangle 8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11" name="Rectangle 87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12" name="Rectangle 88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13" name="Rectangle 8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14" name="Rectangle 9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15" name="Rectangle 91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116" name="Group 92"/>
                <p:cNvGrpSpPr>
                  <a:grpSpLocks/>
                </p:cNvGrpSpPr>
                <p:nvPr/>
              </p:nvGrpSpPr>
              <p:grpSpPr bwMode="auto">
                <a:xfrm>
                  <a:off x="240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17" name="Rectangle 9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18" name="Rectangle 94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19" name="Rectangle 9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20" name="Rectangle 96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21" name="Rectangle 97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22" name="Rectangle 9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23" name="Rectangle 9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24" name="Rectangle 100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125" name="Group 101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26" name="Rectangle 10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27" name="Rectangle 103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28" name="Rectangle 10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29" name="Rectangle 105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30" name="Rectangle 106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31" name="Rectangle 10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32" name="Rectangle 10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33" name="Rectangle 109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134" name="Group 110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135" name="Rectangle 1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36" name="Rectangle 1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37" name="Rectangle 1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38" name="Rectangle 1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39" name="Rectangle 1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40" name="Rectangle 1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41" name="Rectangle 1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42" name="Rectangle 1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143" name="Group 119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144" name="Rectangle 1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45" name="Rectangle 1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46" name="Rectangle 1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47" name="Rectangle 1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48" name="Rectangle 1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49" name="Rectangle 1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50" name="Rectangle 1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51" name="Rectangle 1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152" name="Group 128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153" name="Rectangle 1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54" name="Rectangle 1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55" name="Rectangle 1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56" name="Rectangle 1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57" name="Rectangle 1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58" name="Rectangle 1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59" name="Rectangle 1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60" name="Rectangle 1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161" name="Group 137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162" name="Rectangle 1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63" name="Rectangle 1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64" name="Rectangle 1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65" name="Rectangle 1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66" name="Rectangle 1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67" name="Rectangle 1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68" name="Rectangle 1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1169" name="Rectangle 1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</p:grpSp>
          <p:grpSp>
            <p:nvGrpSpPr>
              <p:cNvPr id="1170" name="Group 146"/>
              <p:cNvGrpSpPr>
                <a:grpSpLocks/>
              </p:cNvGrpSpPr>
              <p:nvPr/>
            </p:nvGrpSpPr>
            <p:grpSpPr bwMode="auto">
              <a:xfrm>
                <a:off x="4320" y="624"/>
                <a:ext cx="168" cy="192"/>
                <a:chOff x="1008" y="1584"/>
                <a:chExt cx="336" cy="384"/>
              </a:xfrm>
            </p:grpSpPr>
            <p:sp>
              <p:nvSpPr>
                <p:cNvPr id="1171" name="Rectangle 14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72" name="Rectangle 14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73" name="Rectangle 14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74" name="Rectangle 15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75" name="Rectangle 15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76" name="Rectangle 15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77" name="Rectangle 15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78" name="Rectangle 15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179" name="Group 155"/>
              <p:cNvGrpSpPr>
                <a:grpSpLocks/>
              </p:cNvGrpSpPr>
              <p:nvPr/>
            </p:nvGrpSpPr>
            <p:grpSpPr bwMode="auto">
              <a:xfrm>
                <a:off x="4656" y="1296"/>
                <a:ext cx="168" cy="192"/>
                <a:chOff x="1008" y="1584"/>
                <a:chExt cx="336" cy="384"/>
              </a:xfrm>
            </p:grpSpPr>
            <p:sp>
              <p:nvSpPr>
                <p:cNvPr id="1180" name="Rectangle 15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81" name="Rectangle 15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82" name="Rectangle 15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83" name="Rectangle 15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84" name="Rectangle 16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85" name="Rectangle 16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86" name="Rectangle 16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87" name="Rectangle 16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188" name="Group 164"/>
              <p:cNvGrpSpPr>
                <a:grpSpLocks/>
              </p:cNvGrpSpPr>
              <p:nvPr/>
            </p:nvGrpSpPr>
            <p:grpSpPr bwMode="auto">
              <a:xfrm>
                <a:off x="3696" y="48"/>
                <a:ext cx="168" cy="192"/>
                <a:chOff x="1008" y="1584"/>
                <a:chExt cx="336" cy="384"/>
              </a:xfrm>
            </p:grpSpPr>
            <p:sp>
              <p:nvSpPr>
                <p:cNvPr id="1189" name="Rectangle 16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90" name="Rectangle 16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91" name="Rectangle 16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92" name="Rectangle 16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93" name="Rectangle 16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94" name="Rectangle 17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95" name="Rectangle 17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96" name="Rectangle 17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197" name="Group 173"/>
              <p:cNvGrpSpPr>
                <a:grpSpLocks/>
              </p:cNvGrpSpPr>
              <p:nvPr/>
            </p:nvGrpSpPr>
            <p:grpSpPr bwMode="auto">
              <a:xfrm>
                <a:off x="5280" y="48"/>
                <a:ext cx="168" cy="192"/>
                <a:chOff x="1008" y="1584"/>
                <a:chExt cx="336" cy="384"/>
              </a:xfrm>
            </p:grpSpPr>
            <p:sp>
              <p:nvSpPr>
                <p:cNvPr id="1198" name="Rectangle 17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199" name="Rectangle 17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00" name="Rectangle 17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01" name="Rectangle 17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02" name="Rectangle 17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03" name="Rectangle 17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04" name="Rectangle 18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05" name="Rectangle 18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206" name="Group 182"/>
              <p:cNvGrpSpPr>
                <a:grpSpLocks/>
              </p:cNvGrpSpPr>
              <p:nvPr/>
            </p:nvGrpSpPr>
            <p:grpSpPr bwMode="auto">
              <a:xfrm>
                <a:off x="5472" y="960"/>
                <a:ext cx="168" cy="192"/>
                <a:chOff x="1008" y="1584"/>
                <a:chExt cx="336" cy="384"/>
              </a:xfrm>
            </p:grpSpPr>
            <p:sp>
              <p:nvSpPr>
                <p:cNvPr id="1207" name="Rectangle 18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08" name="Rectangle 18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09" name="Rectangle 18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10" name="Rectangle 18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11" name="Rectangle 18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12" name="Rectangle 18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13" name="Rectangle 18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14" name="Rectangle 19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215" name="Group 191"/>
              <p:cNvGrpSpPr>
                <a:grpSpLocks/>
              </p:cNvGrpSpPr>
              <p:nvPr/>
            </p:nvGrpSpPr>
            <p:grpSpPr bwMode="auto">
              <a:xfrm>
                <a:off x="4224" y="2400"/>
                <a:ext cx="168" cy="192"/>
                <a:chOff x="1008" y="1584"/>
                <a:chExt cx="336" cy="384"/>
              </a:xfrm>
            </p:grpSpPr>
            <p:sp>
              <p:nvSpPr>
                <p:cNvPr id="1216" name="Rectangle 19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17" name="Rectangle 19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18" name="Rectangle 19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19" name="Rectangle 19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20" name="Rectangle 19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21" name="Rectangle 19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22" name="Rectangle 19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23" name="Rectangle 19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224" name="Group 200"/>
              <p:cNvGrpSpPr>
                <a:grpSpLocks/>
              </p:cNvGrpSpPr>
              <p:nvPr/>
            </p:nvGrpSpPr>
            <p:grpSpPr bwMode="auto">
              <a:xfrm>
                <a:off x="4560" y="3072"/>
                <a:ext cx="168" cy="192"/>
                <a:chOff x="1008" y="1584"/>
                <a:chExt cx="336" cy="384"/>
              </a:xfrm>
            </p:grpSpPr>
            <p:sp>
              <p:nvSpPr>
                <p:cNvPr id="1225" name="Rectangle 20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26" name="Rectangle 20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27" name="Rectangle 20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28" name="Rectangle 20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29" name="Rectangle 20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30" name="Rectangle 20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31" name="Rectangle 20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32" name="Rectangle 20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233" name="Group 209"/>
              <p:cNvGrpSpPr>
                <a:grpSpLocks/>
              </p:cNvGrpSpPr>
              <p:nvPr/>
            </p:nvGrpSpPr>
            <p:grpSpPr bwMode="auto">
              <a:xfrm>
                <a:off x="3600" y="1824"/>
                <a:ext cx="168" cy="192"/>
                <a:chOff x="1008" y="1584"/>
                <a:chExt cx="336" cy="384"/>
              </a:xfrm>
            </p:grpSpPr>
            <p:sp>
              <p:nvSpPr>
                <p:cNvPr id="1234" name="Rectangle 21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35" name="Rectangle 21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36" name="Rectangle 21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37" name="Rectangle 21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38" name="Rectangle 21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39" name="Rectangle 21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40" name="Rectangle 21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41" name="Rectangle 21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242" name="Group 218"/>
              <p:cNvGrpSpPr>
                <a:grpSpLocks/>
              </p:cNvGrpSpPr>
              <p:nvPr/>
            </p:nvGrpSpPr>
            <p:grpSpPr bwMode="auto">
              <a:xfrm>
                <a:off x="5184" y="1824"/>
                <a:ext cx="168" cy="192"/>
                <a:chOff x="1008" y="1584"/>
                <a:chExt cx="336" cy="384"/>
              </a:xfrm>
            </p:grpSpPr>
            <p:sp>
              <p:nvSpPr>
                <p:cNvPr id="1243" name="Rectangle 21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44" name="Rectangle 22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45" name="Rectangle 22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46" name="Rectangle 22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47" name="Rectangle 22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48" name="Rectangle 22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49" name="Rectangle 22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50" name="Rectangle 22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251" name="Group 227"/>
              <p:cNvGrpSpPr>
                <a:grpSpLocks/>
              </p:cNvGrpSpPr>
              <p:nvPr/>
            </p:nvGrpSpPr>
            <p:grpSpPr bwMode="auto">
              <a:xfrm>
                <a:off x="5376" y="2736"/>
                <a:ext cx="168" cy="192"/>
                <a:chOff x="1008" y="1584"/>
                <a:chExt cx="336" cy="384"/>
              </a:xfrm>
            </p:grpSpPr>
            <p:sp>
              <p:nvSpPr>
                <p:cNvPr id="1252" name="Rectangle 22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53" name="Rectangle 22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54" name="Rectangle 23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55" name="Rectangle 23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56" name="Rectangle 23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57" name="Rectangle 23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58" name="Rectangle 23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59" name="Rectangle 23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260" name="Group 236"/>
              <p:cNvGrpSpPr>
                <a:grpSpLocks/>
              </p:cNvGrpSpPr>
              <p:nvPr/>
            </p:nvGrpSpPr>
            <p:grpSpPr bwMode="auto">
              <a:xfrm>
                <a:off x="3816" y="3840"/>
                <a:ext cx="168" cy="192"/>
                <a:chOff x="1008" y="1584"/>
                <a:chExt cx="336" cy="384"/>
              </a:xfrm>
            </p:grpSpPr>
            <p:sp>
              <p:nvSpPr>
                <p:cNvPr id="1261" name="Rectangle 23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62" name="Rectangle 23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63" name="Rectangle 23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64" name="Rectangle 24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65" name="Rectangle 24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66" name="Rectangle 24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67" name="Rectangle 24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68" name="Rectangle 24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269" name="Group 245"/>
              <p:cNvGrpSpPr>
                <a:grpSpLocks/>
              </p:cNvGrpSpPr>
              <p:nvPr/>
            </p:nvGrpSpPr>
            <p:grpSpPr bwMode="auto">
              <a:xfrm>
                <a:off x="5400" y="3840"/>
                <a:ext cx="168" cy="192"/>
                <a:chOff x="1008" y="1584"/>
                <a:chExt cx="336" cy="384"/>
              </a:xfrm>
            </p:grpSpPr>
            <p:sp>
              <p:nvSpPr>
                <p:cNvPr id="1270" name="Rectangle 24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71" name="Rectangle 24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72" name="Rectangle 24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73" name="Rectangle 24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74" name="Rectangle 25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75" name="Rectangle 25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76" name="Rectangle 25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77" name="Rectangle 25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278" name="Group 254"/>
              <p:cNvGrpSpPr>
                <a:grpSpLocks/>
              </p:cNvGrpSpPr>
              <p:nvPr/>
            </p:nvGrpSpPr>
            <p:grpSpPr bwMode="auto">
              <a:xfrm>
                <a:off x="96" y="3744"/>
                <a:ext cx="168" cy="192"/>
                <a:chOff x="1008" y="1584"/>
                <a:chExt cx="336" cy="384"/>
              </a:xfrm>
            </p:grpSpPr>
            <p:sp>
              <p:nvSpPr>
                <p:cNvPr id="1279" name="Rectangle 25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80" name="Rectangle 25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81" name="Rectangle 25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82" name="Rectangle 25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83" name="Rectangle 25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84" name="Rectangle 26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85" name="Rectangle 26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86" name="Rectangle 26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287" name="Group 263"/>
              <p:cNvGrpSpPr>
                <a:grpSpLocks/>
              </p:cNvGrpSpPr>
              <p:nvPr/>
            </p:nvGrpSpPr>
            <p:grpSpPr bwMode="auto">
              <a:xfrm>
                <a:off x="1680" y="3744"/>
                <a:ext cx="168" cy="192"/>
                <a:chOff x="1008" y="1584"/>
                <a:chExt cx="336" cy="384"/>
              </a:xfrm>
            </p:grpSpPr>
            <p:sp>
              <p:nvSpPr>
                <p:cNvPr id="1288" name="Rectangle 26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89" name="Rectangle 26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90" name="Rectangle 26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91" name="Rectangle 26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92" name="Rectangle 26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93" name="Rectangle 26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94" name="Rectangle 27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95" name="Rectangle 27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296" name="Group 272"/>
              <p:cNvGrpSpPr>
                <a:grpSpLocks/>
              </p:cNvGrpSpPr>
              <p:nvPr/>
            </p:nvGrpSpPr>
            <p:grpSpPr bwMode="auto">
              <a:xfrm>
                <a:off x="2352" y="4128"/>
                <a:ext cx="168" cy="192"/>
                <a:chOff x="1008" y="1584"/>
                <a:chExt cx="336" cy="384"/>
              </a:xfrm>
            </p:grpSpPr>
            <p:sp>
              <p:nvSpPr>
                <p:cNvPr id="1297" name="Rectangle 27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98" name="Rectangle 27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299" name="Rectangle 27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300" name="Rectangle 27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301" name="Rectangle 27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302" name="Rectangle 27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303" name="Rectangle 27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304" name="Rectangle 28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</p:grpSp>
        <p:grpSp>
          <p:nvGrpSpPr>
            <p:cNvPr id="1351" name="Group 327"/>
            <p:cNvGrpSpPr>
              <a:grpSpLocks/>
            </p:cNvGrpSpPr>
            <p:nvPr userDrawn="1"/>
          </p:nvGrpSpPr>
          <p:grpSpPr bwMode="auto">
            <a:xfrm>
              <a:off x="96" y="0"/>
              <a:ext cx="288" cy="672"/>
              <a:chOff x="96" y="0"/>
              <a:chExt cx="288" cy="672"/>
            </a:xfrm>
          </p:grpSpPr>
          <p:sp>
            <p:nvSpPr>
              <p:cNvPr id="1316" name="Rectangle 292"/>
              <p:cNvSpPr>
                <a:spLocks noChangeArrowheads="1"/>
              </p:cNvSpPr>
              <p:nvPr/>
            </p:nvSpPr>
            <p:spPr bwMode="ltGray">
              <a:xfrm>
                <a:off x="96" y="57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ltGray">
              <a:xfrm>
                <a:off x="96" y="0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1350" name="Group 326"/>
            <p:cNvGrpSpPr>
              <a:grpSpLocks/>
            </p:cNvGrpSpPr>
            <p:nvPr/>
          </p:nvGrpSpPr>
          <p:grpSpPr bwMode="auto">
            <a:xfrm>
              <a:off x="95" y="719"/>
              <a:ext cx="5569" cy="3505"/>
              <a:chOff x="95" y="719"/>
              <a:chExt cx="5569" cy="3505"/>
            </a:xfrm>
          </p:grpSpPr>
          <p:sp>
            <p:nvSpPr>
              <p:cNvPr id="1306" name="Rectangle 282"/>
              <p:cNvSpPr>
                <a:spLocks noChangeArrowheads="1"/>
              </p:cNvSpPr>
              <p:nvPr userDrawn="1"/>
            </p:nvSpPr>
            <p:spPr bwMode="invGray">
              <a:xfrm rot="5400000">
                <a:off x="167" y="83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307" name="Rectangle 283"/>
              <p:cNvSpPr>
                <a:spLocks noChangeArrowheads="1"/>
              </p:cNvSpPr>
              <p:nvPr userDrawn="1"/>
            </p:nvSpPr>
            <p:spPr bwMode="invGray">
              <a:xfrm rot="5400000">
                <a:off x="215" y="887"/>
                <a:ext cx="48" cy="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767"/>
                <a:ext cx="48" cy="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309" name="Rectangle 285"/>
              <p:cNvSpPr>
                <a:spLocks noChangeArrowheads="1"/>
              </p:cNvSpPr>
              <p:nvPr userDrawn="1"/>
            </p:nvSpPr>
            <p:spPr bwMode="invGray">
              <a:xfrm rot="5400000">
                <a:off x="191" y="911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 userDrawn="1"/>
            </p:nvSpPr>
            <p:spPr bwMode="invGray">
              <a:xfrm rot="5400000">
                <a:off x="-25" y="839"/>
                <a:ext cx="288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311" name="Rectangle 287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575"/>
                <a:ext cx="48" cy="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 userDrawn="1"/>
            </p:nvSpPr>
            <p:spPr bwMode="invGray">
              <a:xfrm rot="5400000">
                <a:off x="-1273" y="2471"/>
                <a:ext cx="3457" cy="4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313" name="Rectangle 289"/>
              <p:cNvSpPr>
                <a:spLocks noChangeArrowheads="1"/>
              </p:cNvSpPr>
              <p:nvPr userDrawn="1"/>
            </p:nvSpPr>
            <p:spPr bwMode="invGray">
              <a:xfrm>
                <a:off x="288" y="912"/>
                <a:ext cx="240" cy="4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 userDrawn="1"/>
            </p:nvSpPr>
            <p:spPr bwMode="invGray">
              <a:xfrm>
                <a:off x="528" y="912"/>
                <a:ext cx="5136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347" name="Rectangle 323"/>
              <p:cNvSpPr>
                <a:spLocks noChangeArrowheads="1"/>
              </p:cNvSpPr>
              <p:nvPr userDrawn="1"/>
            </p:nvSpPr>
            <p:spPr bwMode="invGray">
              <a:xfrm rot="5400000">
                <a:off x="263" y="935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1352" name="Group 328"/>
            <p:cNvGrpSpPr>
              <a:grpSpLocks/>
            </p:cNvGrpSpPr>
            <p:nvPr userDrawn="1"/>
          </p:nvGrpSpPr>
          <p:grpSpPr bwMode="auto">
            <a:xfrm>
              <a:off x="96" y="1104"/>
              <a:ext cx="288" cy="3120"/>
              <a:chOff x="96" y="1104"/>
              <a:chExt cx="288" cy="3120"/>
            </a:xfrm>
          </p:grpSpPr>
          <p:sp>
            <p:nvSpPr>
              <p:cNvPr id="1315" name="Rectangle 291"/>
              <p:cNvSpPr>
                <a:spLocks noChangeArrowheads="1"/>
              </p:cNvSpPr>
              <p:nvPr/>
            </p:nvSpPr>
            <p:spPr bwMode="ltGray">
              <a:xfrm>
                <a:off x="96" y="1104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345" name="Rectangle 321"/>
              <p:cNvSpPr>
                <a:spLocks noChangeArrowheads="1"/>
              </p:cNvSpPr>
              <p:nvPr/>
            </p:nvSpPr>
            <p:spPr bwMode="ltGray">
              <a:xfrm>
                <a:off x="96" y="1200"/>
                <a:ext cx="288" cy="3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A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8D1876-6EFC-4DD1-A246-D4E21601BA9D}" type="slidenum">
              <a:rPr lang="es-ES" altLang="es-AR"/>
              <a:pPr/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222250" indent="-2222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4pPr>
      <a:lvl5pPr marL="20034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13625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81" y="1588"/>
            <a:ext cx="38528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75656" y="908720"/>
            <a:ext cx="7056784" cy="5647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Actualización Superior en Gestión Educativa</a:t>
            </a:r>
          </a:p>
          <a:p>
            <a:pPr algn="ctr"/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Módulo N° III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Oferente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Instituto de Educación Superior “San Bernardo”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Responsables: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AR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FARÍAS GONZALEZ, Yanina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AR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SLAVIK, Fabián</a:t>
            </a:r>
            <a:endParaRPr lang="es-AR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0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0" y="116632"/>
            <a:ext cx="734481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Consideraciones iniciales de la Evaluación Institucional</a:t>
            </a:r>
            <a:endParaRPr lang="es-A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02718" y="908720"/>
            <a:ext cx="8064895" cy="5447645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Un mal uso de la evaluación institucional puede traer como </a:t>
            </a:r>
            <a:r>
              <a:rPr lang="es-AR" sz="2400" b="1" i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consecuencia</a:t>
            </a:r>
            <a:r>
              <a:rPr lang="es-AR" sz="24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…: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Generación de un conocimiento de lo institucional que refuerza lo ya conocido, dando lugar a: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Explicaciones usuales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Acuerdos existentes acerca de la índole de los problemas y sus alternativas de solución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s-AR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Inhibe la posibilidad de apertura a nuevas cuestiones, preguntas y necesidades, porque se entienden como una amenaza…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347864" y="6494151"/>
            <a:ext cx="561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Sandra </a:t>
            </a:r>
            <a:r>
              <a:rPr lang="es-AR" dirty="0" err="1" smtClean="0"/>
              <a:t>Nicastro</a:t>
            </a:r>
            <a:endParaRPr lang="es-AR" dirty="0"/>
          </a:p>
        </p:txBody>
      </p:sp>
      <p:sp>
        <p:nvSpPr>
          <p:cNvPr id="2" name="1 Abrir llave"/>
          <p:cNvSpPr/>
          <p:nvPr/>
        </p:nvSpPr>
        <p:spPr bwMode="auto">
          <a:xfrm rot="16200000">
            <a:off x="4788024" y="1196752"/>
            <a:ext cx="576064" cy="72008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3" y="476672"/>
            <a:ext cx="4009789" cy="29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00" y="3444539"/>
            <a:ext cx="4371380" cy="315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07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43053"/>
            <a:ext cx="8208911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rol directivo en los procesos de evaluación institucional.</a:t>
            </a:r>
            <a:endParaRPr lang="es-AR" sz="2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835453"/>
            <a:ext cx="734481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Consideraciones iniciales de la Evaluación Institucional</a:t>
            </a:r>
            <a:endParaRPr lang="es-A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1" y="1628800"/>
            <a:ext cx="8064895" cy="4785926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sz="24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CONCEPCIÓN CLÁSICA DE LA EVALUACIÓN: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AR" sz="24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La mirada está puesta en…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Un </a:t>
            </a:r>
            <a:r>
              <a:rPr lang="es-AR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“deber ser”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Un </a:t>
            </a:r>
            <a:r>
              <a:rPr lang="es-AR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“modelo ideal por alcanzar”</a:t>
            </a:r>
            <a:endParaRPr lang="es-AR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AR" sz="2000" b="1" u="sng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AR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  <a:p>
            <a:endParaRPr lang="es-AR" sz="2000" b="1" u="sng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  <a:p>
            <a:endParaRPr lang="es-AR" sz="20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AR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Limita o inhibe la toma de decisión</a:t>
            </a:r>
          </a:p>
          <a:p>
            <a:pPr algn="ctr"/>
            <a:endParaRPr lang="es-AR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5656" y="4503023"/>
            <a:ext cx="6840760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La Evaluación vista como medición del grado de acercamiento a modelos o normas prescriptas</a:t>
            </a:r>
            <a:endParaRPr lang="es-AR" sz="2000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6 Flecha abajo"/>
          <p:cNvSpPr/>
          <p:nvPr/>
        </p:nvSpPr>
        <p:spPr bwMode="auto">
          <a:xfrm>
            <a:off x="4572000" y="5210909"/>
            <a:ext cx="360038" cy="45033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72200" y="6494151"/>
            <a:ext cx="259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Ruth </a:t>
            </a:r>
            <a:r>
              <a:rPr lang="es-AR" dirty="0" err="1" smtClean="0"/>
              <a:t>Harf</a:t>
            </a:r>
            <a:r>
              <a:rPr lang="es-AR" dirty="0" smtClean="0"/>
              <a:t> y Delia </a:t>
            </a:r>
            <a:r>
              <a:rPr lang="es-AR" dirty="0" err="1" smtClean="0"/>
              <a:t>Azzerboni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220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0" y="116632"/>
            <a:ext cx="734481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Consideraciones iniciales de la Evaluación Institucional</a:t>
            </a:r>
            <a:endParaRPr lang="es-A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15972" y="861840"/>
            <a:ext cx="8064895" cy="5632311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sz="24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CONCEPCIONES ACTUALES DE LA EVALUACIÓN: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11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Es una herramienta de análisis y comprensión para la continua </a:t>
            </a:r>
            <a:r>
              <a:rPr lang="es-AR" sz="24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MEJORA</a:t>
            </a: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 de la marcha institucional.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Propósito: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AR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Mirar 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AR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Interpelar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AR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Reflexionar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AR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Desnaturalizar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AR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Problematizar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AR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Sistematizar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AR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Actuar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347864" y="6494151"/>
            <a:ext cx="561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Ruth </a:t>
            </a:r>
            <a:r>
              <a:rPr lang="es-AR" dirty="0" err="1" smtClean="0"/>
              <a:t>Harf</a:t>
            </a:r>
            <a:r>
              <a:rPr lang="es-AR" dirty="0" smtClean="0"/>
              <a:t> y Delia </a:t>
            </a:r>
            <a:r>
              <a:rPr lang="es-AR" dirty="0" err="1" smtClean="0"/>
              <a:t>Azzerboni</a:t>
            </a:r>
            <a:r>
              <a:rPr lang="es-AR" dirty="0" smtClean="0"/>
              <a:t> / material de “Nuestra Escuela”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811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0" y="116632"/>
            <a:ext cx="734481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Consideraciones iniciales de la Evaluación Institucional</a:t>
            </a:r>
            <a:endParaRPr lang="es-A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1535" y="1196752"/>
            <a:ext cx="8064895" cy="4939814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LA EVALUACIÓN ES UN PROBLEMA TÉCNICO, POLÍTICO Y ÉTICO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11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b="1" i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Es un problema </a:t>
            </a:r>
            <a:r>
              <a:rPr lang="es-AR" sz="2400" b="1" i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técnico</a:t>
            </a: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, porque requiere un conocimiento sobre las modalidades, recursos e instrumentos más adecuados a utilizar en cada situación.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b="1" i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Es un problema </a:t>
            </a:r>
            <a:r>
              <a:rPr lang="es-AR" sz="2400" b="1" i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político</a:t>
            </a:r>
            <a:r>
              <a:rPr lang="es-AR" sz="2400" b="1" i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,</a:t>
            </a: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 porque responde a intereses (los cuales deben explicitarse)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b="1" i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Es un problema </a:t>
            </a:r>
            <a:r>
              <a:rPr lang="es-AR" sz="2400" b="1" i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ético</a:t>
            </a:r>
            <a:r>
              <a:rPr lang="es-AR" sz="2400" b="1" i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,</a:t>
            </a: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 porque los juicios de valor que se emitan tienen incidencia en las acciones a realizar y obviamente en las personas involucradas</a:t>
            </a:r>
            <a:endParaRPr lang="es-AR" sz="2000" b="1" i="1" u="sng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347864" y="6494151"/>
            <a:ext cx="561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Ruth </a:t>
            </a:r>
            <a:r>
              <a:rPr lang="es-AR" dirty="0" err="1" smtClean="0"/>
              <a:t>Harf</a:t>
            </a:r>
            <a:r>
              <a:rPr lang="es-AR" dirty="0" smtClean="0"/>
              <a:t> y Delia </a:t>
            </a:r>
            <a:r>
              <a:rPr lang="es-AR" dirty="0" err="1" smtClean="0"/>
              <a:t>Azzerboni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457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0" y="116632"/>
            <a:ext cx="734481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Consideraciones iniciales de la Evaluación Institucional</a:t>
            </a:r>
            <a:endParaRPr lang="es-A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6733" y="1052736"/>
            <a:ext cx="8064895" cy="5232202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CONDICIONES DE  LA EVALUACIÓN INSTITUCIONAL: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Debe:</a:t>
            </a:r>
            <a:endParaRPr lang="es-AR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Orientar a la acción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Clarificar la situación inicial, los procesos involucrados y los resultados obtenidos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Incluir a todos los actores institucionales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Apuntar a determinar la relación del rendimiento escolar con la gestión institucional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Propiciar una visión más colectiva, democrática y colaborativa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Prevalecer un estado de seguridad, confianza, respeto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347864" y="6494151"/>
            <a:ext cx="561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Ruth </a:t>
            </a:r>
            <a:r>
              <a:rPr lang="es-AR" dirty="0" err="1" smtClean="0"/>
              <a:t>Harf</a:t>
            </a:r>
            <a:r>
              <a:rPr lang="es-AR" dirty="0" smtClean="0"/>
              <a:t> y Delia </a:t>
            </a:r>
            <a:r>
              <a:rPr lang="es-AR" dirty="0" err="1" smtClean="0"/>
              <a:t>Azzerboni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969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0" y="116632"/>
            <a:ext cx="734481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Consideraciones iniciales de la Evaluación Institucional</a:t>
            </a:r>
            <a:endParaRPr lang="es-A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6732" y="980728"/>
            <a:ext cx="8064895" cy="5139869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TENDENCIAS OBSERVADAS EN INSTITUCIONES EDUCATIVAS CON RESPECTO A LA EVALUACIÓN INSTITUCIONAL: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Producción de información eminentemente descriptiva, sin provocar un conocimiento que permita comprender el sentido o significado de la información para los sujetos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Simplificación de la complejidad de la vida institucional, omitiendo aspectos que hacen a la singularidad institucional y particularidad de su historia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347864" y="6494151"/>
            <a:ext cx="561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Sandra </a:t>
            </a:r>
            <a:r>
              <a:rPr lang="es-AR" dirty="0" err="1" smtClean="0"/>
              <a:t>Nicastro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7715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0" y="116632"/>
            <a:ext cx="734481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Consideraciones iniciales de la Evaluación Institucional</a:t>
            </a:r>
            <a:endParaRPr lang="es-A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6731" y="1700808"/>
            <a:ext cx="8064895" cy="3662541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TENDENCIAS OBSERVADAS EN INSTITUCIONES EDUCATIVAS CON RESPECTO A LA EVALUACIÓN INSTITUCIONAL: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Análisis de la información recurriendo a sentidos únicos ‘habituales´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Neutralización del impacto disruptivo de cierta información obtenida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347864" y="6494151"/>
            <a:ext cx="561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Sandra </a:t>
            </a:r>
            <a:r>
              <a:rPr lang="es-AR" dirty="0" err="1" smtClean="0"/>
              <a:t>Nicastro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3091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0" y="116632"/>
            <a:ext cx="734481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Consideraciones iniciales de la Evaluación Institucional</a:t>
            </a:r>
            <a:endParaRPr lang="es-A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6730" y="1412776"/>
            <a:ext cx="8064895" cy="4031873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TENDENCIAS OBSERVADAS EN INSTITUCIONES EDUCATIVAS CON RESPECTO A LA EVALUACIÓN INSTITUCIONAL: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Generación de circuitos diferenciales de la información (por ejemplo, según grado de proximidad a instancias de conducción)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s-AR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A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Distinción de diferentes niveles de participación según la pertenencia a distintos sectores institucionales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347864" y="6494151"/>
            <a:ext cx="561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Sandra </a:t>
            </a:r>
            <a:r>
              <a:rPr lang="es-AR" dirty="0" err="1" smtClean="0"/>
              <a:t>Nicastro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7031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0" y="116632"/>
            <a:ext cx="734481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Consideraciones iniciales de la Evaluación Institucional</a:t>
            </a:r>
            <a:endParaRPr lang="es-A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71256" y="1124744"/>
            <a:ext cx="8064895" cy="5016758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4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TENSIONES EN LOS COLECTIVOS INSTITUCIONALES ANTE LA PUESTA EN MARCHA DE LOS PROCESOS DE EVALUACIÓN: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s-AR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347864" y="6494151"/>
            <a:ext cx="561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Sandra </a:t>
            </a:r>
            <a:r>
              <a:rPr lang="es-AR" dirty="0" err="1" smtClean="0"/>
              <a:t>Nicastro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195292" y="2636912"/>
            <a:ext cx="7416824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AR" sz="20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Hacer disponible  o  no, determinado conocimiento institucional</a:t>
            </a:r>
            <a:endParaRPr lang="es-AR" sz="2000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95292" y="4005064"/>
            <a:ext cx="7416824" cy="1631216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AR" sz="20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Tolerar la incertidumbre contextualizándola  o  no tolerar la situación que se configura y padecerla, desdibujarla, adjudicarle significados habituales, lo cual lleva a encubrir el problema y burocratizar la práctica evaluativa</a:t>
            </a:r>
            <a:endParaRPr lang="es-AR" sz="2000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09633"/>
      </p:ext>
    </p:extLst>
  </p:cSld>
  <p:clrMapOvr>
    <a:masterClrMapping/>
  </p:clrMapOvr>
</p:sld>
</file>

<file path=ppt/theme/theme1.xml><?xml version="1.0" encoding="utf-8"?>
<a:theme xmlns:a="http://schemas.openxmlformats.org/drawingml/2006/main" name="Evaluación Institucional - Consideraciones iniciales">
  <a:themeElements>
    <a:clrScheme name="Tema de Office 1">
      <a:dk1>
        <a:srgbClr val="000000"/>
      </a:dk1>
      <a:lt1>
        <a:srgbClr val="6C98C8"/>
      </a:lt1>
      <a:dk2>
        <a:srgbClr val="F8F8F8"/>
      </a:dk2>
      <a:lt2>
        <a:srgbClr val="29486B"/>
      </a:lt2>
      <a:accent1>
        <a:srgbClr val="ECEBD3"/>
      </a:accent1>
      <a:accent2>
        <a:srgbClr val="B6B57F"/>
      </a:accent2>
      <a:accent3>
        <a:srgbClr val="BACAE0"/>
      </a:accent3>
      <a:accent4>
        <a:srgbClr val="000000"/>
      </a:accent4>
      <a:accent5>
        <a:srgbClr val="F4F3E6"/>
      </a:accent5>
      <a:accent6>
        <a:srgbClr val="A5A472"/>
      </a:accent6>
      <a:hlink>
        <a:srgbClr val="CDCBAB"/>
      </a:hlink>
      <a:folHlink>
        <a:srgbClr val="8BADD3"/>
      </a:folHlink>
    </a:clrScheme>
    <a:fontScheme name="Tema de Offic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6C98C8"/>
        </a:lt1>
        <a:dk2>
          <a:srgbClr val="F8F8F8"/>
        </a:dk2>
        <a:lt2>
          <a:srgbClr val="29486B"/>
        </a:lt2>
        <a:accent1>
          <a:srgbClr val="ECEBD3"/>
        </a:accent1>
        <a:accent2>
          <a:srgbClr val="B6B57F"/>
        </a:accent2>
        <a:accent3>
          <a:srgbClr val="BACAE0"/>
        </a:accent3>
        <a:accent4>
          <a:srgbClr val="000000"/>
        </a:accent4>
        <a:accent5>
          <a:srgbClr val="F4F3E6"/>
        </a:accent5>
        <a:accent6>
          <a:srgbClr val="A5A472"/>
        </a:accent6>
        <a:hlink>
          <a:srgbClr val="CDCBAB"/>
        </a:hlink>
        <a:folHlink>
          <a:srgbClr val="8BAD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29486B"/>
        </a:dk2>
        <a:lt2>
          <a:srgbClr val="29486B"/>
        </a:lt2>
        <a:accent1>
          <a:srgbClr val="C0C0C0"/>
        </a:accent1>
        <a:accent2>
          <a:srgbClr val="C6C59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3B28D"/>
        </a:accent6>
        <a:hlink>
          <a:srgbClr val="EFEDB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40"/>
        </a:dk1>
        <a:lt1>
          <a:srgbClr val="729DFE"/>
        </a:lt1>
        <a:dk2>
          <a:srgbClr val="35395B"/>
        </a:dk2>
        <a:lt2>
          <a:srgbClr val="3566A7"/>
        </a:lt2>
        <a:accent1>
          <a:srgbClr val="FFFFFF"/>
        </a:accent1>
        <a:accent2>
          <a:srgbClr val="BCBCAE"/>
        </a:accent2>
        <a:accent3>
          <a:srgbClr val="BCCCFE"/>
        </a:accent3>
        <a:accent4>
          <a:srgbClr val="000035"/>
        </a:accent4>
        <a:accent5>
          <a:srgbClr val="FFFFFF"/>
        </a:accent5>
        <a:accent6>
          <a:srgbClr val="AAAA9D"/>
        </a:accent6>
        <a:hlink>
          <a:srgbClr val="DEDDC5"/>
        </a:hlink>
        <a:folHlink>
          <a:srgbClr val="50CB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A1261D"/>
        </a:dk1>
        <a:lt1>
          <a:srgbClr val="FFFFCC"/>
        </a:lt1>
        <a:dk2>
          <a:srgbClr val="000000"/>
        </a:dk2>
        <a:lt2>
          <a:srgbClr val="F8F8F8"/>
        </a:lt2>
        <a:accent1>
          <a:srgbClr val="FFCC00"/>
        </a:accent1>
        <a:accent2>
          <a:srgbClr val="D41010"/>
        </a:accent2>
        <a:accent3>
          <a:srgbClr val="AAAAAA"/>
        </a:accent3>
        <a:accent4>
          <a:srgbClr val="DADAAE"/>
        </a:accent4>
        <a:accent5>
          <a:srgbClr val="FFE2AA"/>
        </a:accent5>
        <a:accent6>
          <a:srgbClr val="C00D0D"/>
        </a:accent6>
        <a:hlink>
          <a:srgbClr val="9A180E"/>
        </a:hlink>
        <a:folHlink>
          <a:srgbClr val="8A090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6F2B29"/>
        </a:dk1>
        <a:lt1>
          <a:srgbClr val="FFFFFF"/>
        </a:lt1>
        <a:dk2>
          <a:srgbClr val="973937"/>
        </a:dk2>
        <a:lt2>
          <a:srgbClr val="E7E6B4"/>
        </a:lt2>
        <a:accent1>
          <a:srgbClr val="FFCC66"/>
        </a:accent1>
        <a:accent2>
          <a:srgbClr val="9B8359"/>
        </a:accent2>
        <a:accent3>
          <a:srgbClr val="C9AEAE"/>
        </a:accent3>
        <a:accent4>
          <a:srgbClr val="DADADA"/>
        </a:accent4>
        <a:accent5>
          <a:srgbClr val="FFE2B8"/>
        </a:accent5>
        <a:accent6>
          <a:srgbClr val="8C7650"/>
        </a:accent6>
        <a:hlink>
          <a:srgbClr val="BFB293"/>
        </a:hlink>
        <a:folHlink>
          <a:srgbClr val="C0333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Evaluación Institucional - Consideraciones iniciales</Template>
  <TotalTime>603</TotalTime>
  <Words>604</Words>
  <Application>Microsoft Office PowerPoint</Application>
  <PresentationFormat>Presentación en pantalla (4:3)</PresentationFormat>
  <Paragraphs>105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Evaluación Institucional - Consideraciones iniciales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17</cp:revision>
  <dcterms:created xsi:type="dcterms:W3CDTF">2019-09-13T00:36:43Z</dcterms:created>
  <dcterms:modified xsi:type="dcterms:W3CDTF">2019-09-16T14:16:36Z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TC010690783082</vt:lpwstr>
  </property>
</Properties>
</file>