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88" autoAdjust="0"/>
    <p:restoredTop sz="94660"/>
  </p:normalViewPr>
  <p:slideViewPr>
    <p:cSldViewPr>
      <p:cViewPr varScale="1">
        <p:scale>
          <a:sx n="45" d="100"/>
          <a:sy n="45" d="100"/>
        </p:scale>
        <p:origin x="-6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000" b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92253A-499E-4B9C-8C10-EE13DDE23601}" type="datetimeFigureOut">
              <a:rPr lang="es-AR" smtClean="0"/>
              <a:pPr/>
              <a:t>28/08/2019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C90D4-82B2-4D57-B6F4-AB7FA16B84F7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1000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3 Imagen" descr="LOGO_IES_2013_ultim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2928926" y="785794"/>
            <a:ext cx="3714776" cy="2848361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2571736" y="4572008"/>
            <a:ext cx="65722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4000" b="1" dirty="0" smtClean="0">
                <a:solidFill>
                  <a:schemeClr val="bg1"/>
                </a:solidFill>
              </a:rPr>
              <a:t>INSTITUTO DE  EDUCACIÓN SUPERIOR “SAN BERNARDO”</a:t>
            </a:r>
            <a:endParaRPr lang="es-AR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00232" y="4286256"/>
            <a:ext cx="6429420" cy="1928826"/>
          </a:xfrm>
        </p:spPr>
        <p:txBody>
          <a:bodyPr>
            <a:normAutofit fontScale="90000"/>
          </a:bodyPr>
          <a:lstStyle/>
          <a:p>
            <a:r>
              <a:rPr lang="es-AR" dirty="0" smtClean="0">
                <a:solidFill>
                  <a:schemeClr val="bg1"/>
                </a:solidFill>
              </a:rPr>
              <a:t>LA PLANIFICACIÓN DE LA ENSEÑANZA EN LA EDUCACIÓN SUPERIOR.</a:t>
            </a:r>
            <a:endParaRPr lang="es-AR" dirty="0">
              <a:solidFill>
                <a:schemeClr val="bg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32" y="642918"/>
            <a:ext cx="665762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1" y="2214554"/>
            <a:ext cx="672708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14480" y="571480"/>
            <a:ext cx="67151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HOJA DE RUTA</a:t>
            </a:r>
          </a:p>
          <a:p>
            <a:pPr marL="342900" indent="-342900">
              <a:buAutoNum type="alphaLcParenR"/>
            </a:pPr>
            <a:r>
              <a:rPr lang="es-AR" sz="2400" dirty="0" smtClean="0"/>
              <a:t>PRESENTACIÓN GENERAL DE LA JORNADA .</a:t>
            </a:r>
          </a:p>
          <a:p>
            <a:pPr marL="342900" indent="-342900">
              <a:buAutoNum type="alphaLcParenR"/>
            </a:pPr>
            <a:r>
              <a:rPr lang="es-AR" sz="2400" dirty="0" smtClean="0"/>
              <a:t>LECTURA DEL MATERIAL BIBLIOGRÁFICO PROPUESTO</a:t>
            </a:r>
          </a:p>
          <a:p>
            <a:pPr marL="342900" indent="-342900">
              <a:buAutoNum type="alphaLcParenR"/>
            </a:pPr>
            <a:r>
              <a:rPr lang="es-AR" sz="2400" dirty="0" smtClean="0"/>
              <a:t>REALIZAR LAS ACTIVIDADES TENIENDO EN CUENTA LAS INDICACIONES PERTINENTES PARA CADA UNA.</a:t>
            </a:r>
          </a:p>
          <a:p>
            <a:pPr marL="342900" indent="-342900">
              <a:buAutoNum type="alphaLcParenR"/>
            </a:pPr>
            <a:r>
              <a:rPr lang="es-AR" sz="2400" dirty="0" smtClean="0"/>
              <a:t>CIERRE DE LA JORNADA. CONCLUSIÓN.</a:t>
            </a:r>
            <a:endParaRPr lang="es-AR" sz="2400" dirty="0"/>
          </a:p>
        </p:txBody>
      </p:sp>
      <p:pic>
        <p:nvPicPr>
          <p:cNvPr id="7" name="3 Imagen" descr="LOGO_IES_2013_ultim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868" y="4286256"/>
            <a:ext cx="2857520" cy="206254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714480" y="302359"/>
            <a:ext cx="635798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000" dirty="0" smtClean="0"/>
              <a:t>ACTIVIDAD N° 1</a:t>
            </a:r>
          </a:p>
          <a:p>
            <a:r>
              <a:rPr lang="es-AR" sz="2000" dirty="0" smtClean="0"/>
              <a:t>En grupo por profesorado “circular la palabra” teniendo en cuenta los siguientes interrogantes:</a:t>
            </a:r>
          </a:p>
          <a:p>
            <a:r>
              <a:rPr lang="es-AR" sz="2000" dirty="0" smtClean="0"/>
              <a:t>¿Qué importancia tiene la planificación para llevar adelante sus prácticas educativas?</a:t>
            </a:r>
          </a:p>
          <a:p>
            <a:r>
              <a:rPr lang="es-AR" sz="2000" dirty="0" smtClean="0"/>
              <a:t>¿Qué obstáculos encuentra al momento de planificar?</a:t>
            </a:r>
          </a:p>
          <a:p>
            <a:r>
              <a:rPr lang="es-AR" sz="2000" dirty="0" smtClean="0"/>
              <a:t>¿Qué supuestos tiene en cuenta al momento de realizar su planificación?</a:t>
            </a:r>
          </a:p>
          <a:p>
            <a:r>
              <a:rPr lang="es-AR" sz="2000" dirty="0" smtClean="0"/>
              <a:t>¿Solicita sugerencias al equipo pedagógico de la institución para Realizarla?</a:t>
            </a:r>
          </a:p>
          <a:p>
            <a:r>
              <a:rPr lang="es-AR" sz="2000" dirty="0" smtClean="0"/>
              <a:t>¿Conoce el diseño curricular del profesorado que enseña</a:t>
            </a:r>
            <a:r>
              <a:rPr lang="es-AR" sz="2000" dirty="0" smtClean="0"/>
              <a:t>?</a:t>
            </a:r>
            <a:endParaRPr lang="es-AR" sz="2000" dirty="0" smtClean="0"/>
          </a:p>
        </p:txBody>
      </p:sp>
      <p:pic>
        <p:nvPicPr>
          <p:cNvPr id="8" name="3 Imagen" descr="LOGO_IES_2013_ultim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868" y="4286256"/>
            <a:ext cx="2857520" cy="206254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2000232" y="428605"/>
            <a:ext cx="6786610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 </a:t>
            </a:r>
          </a:p>
          <a:p>
            <a:r>
              <a:rPr lang="es-AR" sz="2400" dirty="0" smtClean="0"/>
              <a:t>ACTIVIDAD N°2</a:t>
            </a:r>
          </a:p>
          <a:p>
            <a:r>
              <a:rPr lang="es-AR" sz="2400" dirty="0" smtClean="0"/>
              <a:t>De los distintos puntos que identifica </a:t>
            </a:r>
            <a:r>
              <a:rPr lang="es-AR" sz="2400" dirty="0" err="1" smtClean="0"/>
              <a:t>Philippe</a:t>
            </a:r>
            <a:r>
              <a:rPr lang="es-AR" sz="2400" dirty="0" smtClean="0"/>
              <a:t>  </a:t>
            </a:r>
            <a:r>
              <a:rPr lang="es-AR" sz="2400" dirty="0" err="1" smtClean="0"/>
              <a:t>Perrenoud</a:t>
            </a:r>
            <a:r>
              <a:rPr lang="es-AR" sz="2400" dirty="0" smtClean="0"/>
              <a:t> (2007) para  reflexión de la práctica: ¿con cuál o cuáles se identifican?</a:t>
            </a:r>
          </a:p>
          <a:p>
            <a:r>
              <a:rPr lang="es-AR" sz="2400" dirty="0" smtClean="0"/>
              <a:t>¿Se sienten docentes activos para la transformación, a partir de sus acciones?</a:t>
            </a:r>
          </a:p>
          <a:p>
            <a:r>
              <a:rPr lang="es-AR" sz="2400" dirty="0" smtClean="0"/>
              <a:t>¿Cuáles serian las acciones que llevarían a cabo para lograrla?</a:t>
            </a:r>
          </a:p>
          <a:p>
            <a:r>
              <a:rPr lang="es-AR" dirty="0" smtClean="0"/>
              <a:t> </a:t>
            </a:r>
          </a:p>
          <a:p>
            <a:endParaRPr lang="es-AR" dirty="0"/>
          </a:p>
        </p:txBody>
      </p:sp>
      <p:pic>
        <p:nvPicPr>
          <p:cNvPr id="8" name="3 Imagen" descr="LOGO_IES_2013_ultim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868" y="4286256"/>
            <a:ext cx="2857520" cy="206254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643042" y="285728"/>
            <a:ext cx="678661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200" dirty="0" smtClean="0"/>
              <a:t>ACTIVIDAD N° 3</a:t>
            </a:r>
          </a:p>
          <a:p>
            <a:r>
              <a:rPr lang="es-AR" sz="2200" dirty="0" smtClean="0"/>
              <a:t>Teniendo en cuenta la Planificación, en relación a su función y al contexto institucional</a:t>
            </a:r>
          </a:p>
          <a:p>
            <a:pPr lvl="0"/>
            <a:r>
              <a:rPr lang="es-AR" sz="2200" dirty="0" smtClean="0"/>
              <a:t>¿Qué sentido le otorga a planificar? ¿Cuáles serían las incidencias del marco institucional al momento de planificar?</a:t>
            </a:r>
          </a:p>
          <a:p>
            <a:pPr lvl="0"/>
            <a:r>
              <a:rPr lang="es-AR" sz="2200" dirty="0" smtClean="0"/>
              <a:t>De manera individual: ¿Qué concepciones sobre las que se mencionan, cree Ud. que predominan en sus práctica? Referido a los postulados de </a:t>
            </a:r>
            <a:r>
              <a:rPr lang="es-AR" sz="2200" dirty="0" err="1" smtClean="0"/>
              <a:t>Brunner</a:t>
            </a:r>
            <a:r>
              <a:rPr lang="es-AR" sz="2200" dirty="0" smtClean="0"/>
              <a:t>: ¿Cómo concibe lamente de los estudiantes en el profesorado?</a:t>
            </a:r>
            <a:endParaRPr lang="es-AR" sz="2200" dirty="0"/>
          </a:p>
        </p:txBody>
      </p:sp>
      <p:pic>
        <p:nvPicPr>
          <p:cNvPr id="8" name="3 Imagen" descr="LOGO_IES_2013_ultim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868" y="4286256"/>
            <a:ext cx="2857520" cy="206254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1714480" y="428604"/>
            <a:ext cx="7000924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ACTIVIDAD N° 4</a:t>
            </a:r>
            <a:endParaRPr kumimoji="0" lang="es-A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De acuerdo a los modelos de planificación que se presentan en el texto:</a:t>
            </a:r>
            <a:endParaRPr kumimoji="0" lang="es-A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¿Cuál o cuáles creen ustedes, es el más apropiado dentro del Nivel Superior? (fundamentar) </a:t>
            </a:r>
            <a:endParaRPr kumimoji="0" lang="es-A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A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¿Qué dimensión creería importante agregar al modelo actual que se utiliza en el nivel?</a:t>
            </a:r>
            <a:endParaRPr kumimoji="0" lang="es-A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4" name="3 Imagen" descr="LOGO_IES_2013_ultim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868" y="4286256"/>
            <a:ext cx="2857520" cy="206254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643042" y="714356"/>
            <a:ext cx="700092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dirty="0" smtClean="0"/>
              <a:t>ACTIVIDAD N° 5</a:t>
            </a:r>
          </a:p>
          <a:p>
            <a:r>
              <a:rPr lang="es-AR" sz="2400" dirty="0" smtClean="0"/>
              <a:t>Para culminar con la propuesta sobre la planificación y como profesionales de la Educación Superior:</a:t>
            </a:r>
          </a:p>
          <a:p>
            <a:r>
              <a:rPr lang="es-AR" sz="2400" dirty="0" smtClean="0"/>
              <a:t>¿Modifican permanentemente su planificación? ¿Qué priorizan para modificarla? ¿Sobre qué componentes de la planificación se realizan los cambios</a:t>
            </a:r>
            <a:r>
              <a:rPr lang="es-AR" sz="2400" dirty="0" smtClean="0"/>
              <a:t>?</a:t>
            </a:r>
          </a:p>
          <a:p>
            <a:r>
              <a:rPr lang="es-AR" sz="2400" dirty="0" smtClean="0"/>
              <a:t>¿Qué sugerencias dejaría en torno a la planificación institucional?</a:t>
            </a:r>
            <a:endParaRPr lang="es-AR" sz="2400" dirty="0"/>
          </a:p>
        </p:txBody>
      </p:sp>
      <p:pic>
        <p:nvPicPr>
          <p:cNvPr id="7" name="3 Imagen" descr="LOGO_IES_2013_ultim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868" y="4286256"/>
            <a:ext cx="2857520" cy="206254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uadroTexto"/>
          <p:cNvSpPr txBox="1"/>
          <p:nvPr/>
        </p:nvSpPr>
        <p:spPr>
          <a:xfrm>
            <a:off x="1714480" y="1714488"/>
            <a:ext cx="68580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dirty="0" smtClean="0"/>
              <a:t>PLENARIO Y ELEVACIÓN DE CONCLUSIONES</a:t>
            </a:r>
            <a:endParaRPr lang="es-AR" dirty="0"/>
          </a:p>
        </p:txBody>
      </p:sp>
      <p:pic>
        <p:nvPicPr>
          <p:cNvPr id="8" name="3 Imagen" descr="LOGO_IES_2013_ultimo.JPG"/>
          <p:cNvPicPr/>
          <p:nvPr/>
        </p:nvPicPr>
        <p:blipFill>
          <a:blip r:embed="rId2"/>
          <a:stretch>
            <a:fillRect/>
          </a:stretch>
        </p:blipFill>
        <p:spPr>
          <a:xfrm>
            <a:off x="3571868" y="4286256"/>
            <a:ext cx="2857520" cy="2062543"/>
          </a:xfrm>
          <a:prstGeom prst="rect">
            <a:avLst/>
          </a:prstGeom>
        </p:spPr>
      </p:pic>
    </p:spTree>
  </p:cSld>
  <p:clrMapOvr>
    <a:masterClrMapping/>
  </p:clrMapOvr>
  <p:transition advClick="0" advTm="1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323</Words>
  <Application>Microsoft Office PowerPoint</Application>
  <PresentationFormat>Presentación en pantalla (4:3)</PresentationFormat>
  <Paragraphs>33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Diapositiva 1</vt:lpstr>
      <vt:lpstr>LA PLANIFICACIÓN DE LA ENSEÑANZA EN LA EDUCACIÓN SUPERIOR.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COMPETENCIAS DOCENTES</dc:title>
  <dc:creator>20256005183</dc:creator>
  <cp:lastModifiedBy>skoka</cp:lastModifiedBy>
  <cp:revision>102</cp:revision>
  <dcterms:created xsi:type="dcterms:W3CDTF">2017-03-27T14:34:39Z</dcterms:created>
  <dcterms:modified xsi:type="dcterms:W3CDTF">2019-08-28T16:01:25Z</dcterms:modified>
</cp:coreProperties>
</file>